
<file path=[Content_Types].xml><?xml version="1.0" encoding="utf-8"?>
<Types xmlns="http://schemas.openxmlformats.org/package/2006/content-types"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6" r:id="rId1"/>
    <p:sldMasterId id="2147483708" r:id="rId2"/>
    <p:sldMasterId id="2147483680" r:id="rId3"/>
    <p:sldMasterId id="2147483694" r:id="rId4"/>
  </p:sldMasterIdLst>
  <p:notesMasterIdLst>
    <p:notesMasterId r:id="rId29"/>
  </p:notesMasterIdLst>
  <p:handoutMasterIdLst>
    <p:handoutMasterId r:id="rId30"/>
  </p:handoutMasterIdLst>
  <p:sldIdLst>
    <p:sldId id="276" r:id="rId5"/>
    <p:sldId id="277" r:id="rId6"/>
    <p:sldId id="282" r:id="rId7"/>
    <p:sldId id="283" r:id="rId8"/>
    <p:sldId id="278" r:id="rId9"/>
    <p:sldId id="281" r:id="rId10"/>
    <p:sldId id="280" r:id="rId11"/>
    <p:sldId id="289" r:id="rId12"/>
    <p:sldId id="287" r:id="rId13"/>
    <p:sldId id="288" r:id="rId14"/>
    <p:sldId id="300" r:id="rId15"/>
    <p:sldId id="290" r:id="rId16"/>
    <p:sldId id="297" r:id="rId17"/>
    <p:sldId id="291" r:id="rId18"/>
    <p:sldId id="298" r:id="rId19"/>
    <p:sldId id="299" r:id="rId20"/>
    <p:sldId id="301" r:id="rId21"/>
    <p:sldId id="302" r:id="rId22"/>
    <p:sldId id="303" r:id="rId23"/>
    <p:sldId id="306" r:id="rId24"/>
    <p:sldId id="304" r:id="rId25"/>
    <p:sldId id="305" r:id="rId26"/>
    <p:sldId id="307" r:id="rId27"/>
    <p:sldId id="308" r:id="rId28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682">
          <p15:clr>
            <a:srgbClr val="A4A3A4"/>
          </p15:clr>
        </p15:guide>
        <p15:guide id="3" orient="horz" pos="903">
          <p15:clr>
            <a:srgbClr val="A4A3A4"/>
          </p15:clr>
        </p15:guide>
        <p15:guide id="4" orient="horz" pos="3858">
          <p15:clr>
            <a:srgbClr val="A4A3A4"/>
          </p15:clr>
        </p15:guide>
        <p15:guide id="5" orient="horz" pos="127">
          <p15:clr>
            <a:srgbClr val="A4A3A4"/>
          </p15:clr>
        </p15:guide>
        <p15:guide id="6" orient="horz" pos="4319">
          <p15:clr>
            <a:srgbClr val="A4A3A4"/>
          </p15:clr>
        </p15:guide>
        <p15:guide id="7" orient="horz" pos="4111">
          <p15:clr>
            <a:srgbClr val="A4A3A4"/>
          </p15:clr>
        </p15:guide>
        <p15:guide id="8" pos="2886">
          <p15:clr>
            <a:srgbClr val="A4A3A4"/>
          </p15:clr>
        </p15:guide>
        <p15:guide id="9" pos="286">
          <p15:clr>
            <a:srgbClr val="A4A3A4"/>
          </p15:clr>
        </p15:guide>
        <p15:guide id="10" pos="5473">
          <p15:clr>
            <a:srgbClr val="A4A3A4"/>
          </p15:clr>
        </p15:guide>
        <p15:guide id="11" pos="2937">
          <p15:clr>
            <a:srgbClr val="A4A3A4"/>
          </p15:clr>
        </p15:guide>
        <p15:guide id="12" pos="28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76D"/>
    <a:srgbClr val="FFFFFF"/>
    <a:srgbClr val="404040"/>
    <a:srgbClr val="FFD200"/>
    <a:srgbClr val="FFE600"/>
    <a:srgbClr val="000000"/>
    <a:srgbClr val="FF00FF"/>
    <a:srgbClr val="FF0090"/>
    <a:srgbClr val="FF0066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88398" autoAdjust="0"/>
  </p:normalViewPr>
  <p:slideViewPr>
    <p:cSldViewPr snapToGrid="0" snapToObjects="1" showGuides="1">
      <p:cViewPr varScale="1">
        <p:scale>
          <a:sx n="92" d="100"/>
          <a:sy n="92" d="100"/>
        </p:scale>
        <p:origin x="1374" y="90"/>
      </p:cViewPr>
      <p:guideLst>
        <p:guide orient="horz" pos="2160"/>
        <p:guide orient="horz" pos="682"/>
        <p:guide orient="horz" pos="903"/>
        <p:guide orient="horz" pos="3858"/>
        <p:guide orient="horz" pos="127"/>
        <p:guide orient="horz" pos="4319"/>
        <p:guide orient="horz" pos="4111"/>
        <p:guide pos="2886"/>
        <p:guide pos="286"/>
        <p:guide pos="5473"/>
        <p:guide pos="2937"/>
        <p:guide pos="284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>
        <p:scale>
          <a:sx n="200" d="100"/>
          <a:sy n="200" d="100"/>
        </p:scale>
        <p:origin x="612" y="2742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GB" dirty="0">
              <a:latin typeface="Arial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5A85089-C692-4DEA-AC49-04CF34D4FE14}" type="datetimeFigureOut">
              <a:rPr lang="en-GB" smtClean="0">
                <a:latin typeface="Arial" pitchFamily="34" charset="0"/>
              </a:rPr>
              <a:pPr/>
              <a:t>25/04/2017</a:t>
            </a:fld>
            <a:endParaRPr lang="en-GB" dirty="0">
              <a:latin typeface="Arial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GB" dirty="0">
              <a:latin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3A5C721-4BB5-4DB6-AD65-4BA2A62B05B6}" type="slidenum">
              <a:rPr lang="en-GB" smtClean="0">
                <a:latin typeface="Arial" pitchFamily="34" charset="0"/>
              </a:rPr>
              <a:pPr/>
              <a:t>‹#›</a:t>
            </a:fld>
            <a:endParaRPr lang="en-GB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632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>
                <a:latin typeface="Arial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>
                <a:latin typeface="Arial" pitchFamily="34" charset="0"/>
              </a:defRPr>
            </a:lvl1pPr>
          </a:lstStyle>
          <a:p>
            <a:fld id="{8045EBA9-A28D-4849-BFEA-AA04F6A21B63}" type="datetimeFigureOut">
              <a:rPr lang="en-GB" smtClean="0"/>
              <a:pPr/>
              <a:t>25/04/2017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>
                <a:latin typeface="Arial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>
                <a:latin typeface="Arial" pitchFamily="34" charset="0"/>
              </a:defRPr>
            </a:lvl1pPr>
          </a:lstStyle>
          <a:p>
            <a:fld id="{5B43D19E-BFDB-4C92-8EDD-32EDDA8F41D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6270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wmf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w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w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emf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4.w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5.emf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6.w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wmf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YLogoGrayCover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392" y="5340096"/>
            <a:ext cx="987552" cy="1156968"/>
          </a:xfrm>
          <a:prstGeom prst="rect">
            <a:avLst/>
          </a:prstGeom>
        </p:spPr>
      </p:pic>
      <p:sp>
        <p:nvSpPr>
          <p:cNvPr id="10" name="EY Panel small"/>
          <p:cNvSpPr>
            <a:spLocks noChangeAspect="1"/>
          </p:cNvSpPr>
          <p:nvPr userDrawn="1"/>
        </p:nvSpPr>
        <p:spPr>
          <a:xfrm>
            <a:off x="1932781" y="777240"/>
            <a:ext cx="6755607" cy="3400425"/>
          </a:xfrm>
          <a:custGeom>
            <a:avLst/>
            <a:gdLst>
              <a:gd name="connsiteX0" fmla="*/ 0 w 6753225"/>
              <a:gd name="connsiteY0" fmla="*/ 0 h 3400425"/>
              <a:gd name="connsiteX1" fmla="*/ 6753225 w 6753225"/>
              <a:gd name="connsiteY1" fmla="*/ 0 h 3400425"/>
              <a:gd name="connsiteX2" fmla="*/ 6753225 w 6753225"/>
              <a:gd name="connsiteY2" fmla="*/ 3400425 h 3400425"/>
              <a:gd name="connsiteX3" fmla="*/ 0 w 6753225"/>
              <a:gd name="connsiteY3" fmla="*/ 3400425 h 3400425"/>
              <a:gd name="connsiteX4" fmla="*/ 0 w 6753225"/>
              <a:gd name="connsiteY4" fmla="*/ 0 h 3400425"/>
              <a:gd name="connsiteX0" fmla="*/ 0 w 6755607"/>
              <a:gd name="connsiteY0" fmla="*/ 1197768 h 3400425"/>
              <a:gd name="connsiteX1" fmla="*/ 6755607 w 6755607"/>
              <a:gd name="connsiteY1" fmla="*/ 0 h 3400425"/>
              <a:gd name="connsiteX2" fmla="*/ 6755607 w 6755607"/>
              <a:gd name="connsiteY2" fmla="*/ 3400425 h 3400425"/>
              <a:gd name="connsiteX3" fmla="*/ 2382 w 6755607"/>
              <a:gd name="connsiteY3" fmla="*/ 3400425 h 3400425"/>
              <a:gd name="connsiteX4" fmla="*/ 0 w 6755607"/>
              <a:gd name="connsiteY4" fmla="*/ 1197768 h 340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5607" h="3400425">
                <a:moveTo>
                  <a:pt x="0" y="1197768"/>
                </a:moveTo>
                <a:lnTo>
                  <a:pt x="6755607" y="0"/>
                </a:lnTo>
                <a:lnTo>
                  <a:pt x="6755607" y="3400425"/>
                </a:lnTo>
                <a:lnTo>
                  <a:pt x="2382" y="3400425"/>
                </a:lnTo>
                <a:lnTo>
                  <a:pt x="0" y="1197768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" name="Cover Title Presentation Regular"/>
          <p:cNvSpPr>
            <a:spLocks noGrp="1"/>
          </p:cNvSpPr>
          <p:nvPr>
            <p:ph type="ctrTitle"/>
          </p:nvPr>
        </p:nvSpPr>
        <p:spPr>
          <a:xfrm>
            <a:off x="2212847" y="2240280"/>
            <a:ext cx="6217920" cy="860400"/>
          </a:xfrm>
        </p:spPr>
        <p:txBody>
          <a:bodyPr/>
          <a:lstStyle>
            <a:lvl1pPr>
              <a:defRPr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Cover Subtitle Presentation Regular"/>
          <p:cNvSpPr>
            <a:spLocks noGrp="1"/>
          </p:cNvSpPr>
          <p:nvPr>
            <p:ph type="subTitle" idx="1"/>
          </p:nvPr>
        </p:nvSpPr>
        <p:spPr>
          <a:xfrm>
            <a:off x="2212848" y="3220754"/>
            <a:ext cx="6217920" cy="645742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32775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26464"/>
            <a:ext cx="4038600" cy="4698111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>
              <a:defRPr sz="2400"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>
              <a:defRPr sz="2000"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>
              <a:defRPr sz="1800"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>
              <a:defRPr sz="1800"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26464"/>
            <a:ext cx="4038600" cy="4698111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>
              <a:defRPr sz="2400"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>
              <a:defRPr sz="2000"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>
              <a:defRPr sz="1800"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>
              <a:defRPr sz="1800"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2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32775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21113"/>
            <a:ext cx="4042800" cy="399496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4651200" y="2121113"/>
            <a:ext cx="4042800" cy="399496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1426464"/>
            <a:ext cx="4042800" cy="640800"/>
          </a:xfrm>
          <a:prstGeom prst="rect">
            <a:avLst/>
          </a:prstGeo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51200" y="1426464"/>
            <a:ext cx="4042800" cy="640800"/>
          </a:xfrm>
          <a:prstGeom prst="rect">
            <a:avLst/>
          </a:prstGeo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55614" y="1024128"/>
            <a:ext cx="8229600" cy="164306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5000" b="1">
                <a:solidFill>
                  <a:schemeClr val="bg2"/>
                </a:solidFill>
                <a:latin typeface="+mn-lt"/>
                <a:cs typeface="Arial" pitchFamily="34" charset="0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0112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077" name="Freeform 5"/>
          <p:cNvSpPr>
            <a:spLocks/>
          </p:cNvSpPr>
          <p:nvPr userDrawn="1"/>
        </p:nvSpPr>
        <p:spPr bwMode="gray">
          <a:xfrm>
            <a:off x="457200" y="1042416"/>
            <a:ext cx="8229600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9408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101" name="Freeform 5"/>
          <p:cNvSpPr>
            <a:spLocks/>
          </p:cNvSpPr>
          <p:nvPr userDrawn="1"/>
        </p:nvSpPr>
        <p:spPr bwMode="gray">
          <a:xfrm>
            <a:off x="457200" y="1042416"/>
            <a:ext cx="8229600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647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101" name="Freeform 5"/>
          <p:cNvSpPr>
            <a:spLocks/>
          </p:cNvSpPr>
          <p:nvPr userDrawn="1"/>
        </p:nvSpPr>
        <p:spPr bwMode="gray">
          <a:xfrm>
            <a:off x="457200" y="1040400"/>
            <a:ext cx="8229600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647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1"/>
          <p:cNvSpPr>
            <a:spLocks noChangeShapeType="1"/>
          </p:cNvSpPr>
          <p:nvPr userDrawn="1"/>
        </p:nvSpPr>
        <p:spPr bwMode="auto">
          <a:xfrm>
            <a:off x="455613" y="6243638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6808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5612" y="719139"/>
            <a:ext cx="3506400" cy="5210062"/>
          </a:xfrm>
          <a:prstGeom prst="rect">
            <a:avLst/>
          </a:prstGeo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00077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7189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EYLogoGrayCover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392" y="5340096"/>
            <a:ext cx="987552" cy="1156968"/>
          </a:xfrm>
          <a:prstGeom prst="rect">
            <a:avLst/>
          </a:prstGeom>
        </p:spPr>
      </p:pic>
      <p:sp>
        <p:nvSpPr>
          <p:cNvPr id="16" name="EY Panel small"/>
          <p:cNvSpPr>
            <a:spLocks noChangeAspect="1"/>
          </p:cNvSpPr>
          <p:nvPr userDrawn="1"/>
        </p:nvSpPr>
        <p:spPr>
          <a:xfrm>
            <a:off x="1932781" y="777240"/>
            <a:ext cx="6755607" cy="3400425"/>
          </a:xfrm>
          <a:custGeom>
            <a:avLst/>
            <a:gdLst>
              <a:gd name="connsiteX0" fmla="*/ 0 w 6753225"/>
              <a:gd name="connsiteY0" fmla="*/ 0 h 3400425"/>
              <a:gd name="connsiteX1" fmla="*/ 6753225 w 6753225"/>
              <a:gd name="connsiteY1" fmla="*/ 0 h 3400425"/>
              <a:gd name="connsiteX2" fmla="*/ 6753225 w 6753225"/>
              <a:gd name="connsiteY2" fmla="*/ 3400425 h 3400425"/>
              <a:gd name="connsiteX3" fmla="*/ 0 w 6753225"/>
              <a:gd name="connsiteY3" fmla="*/ 3400425 h 3400425"/>
              <a:gd name="connsiteX4" fmla="*/ 0 w 6753225"/>
              <a:gd name="connsiteY4" fmla="*/ 0 h 3400425"/>
              <a:gd name="connsiteX0" fmla="*/ 0 w 6755607"/>
              <a:gd name="connsiteY0" fmla="*/ 1197768 h 3400425"/>
              <a:gd name="connsiteX1" fmla="*/ 6755607 w 6755607"/>
              <a:gd name="connsiteY1" fmla="*/ 0 h 3400425"/>
              <a:gd name="connsiteX2" fmla="*/ 6755607 w 6755607"/>
              <a:gd name="connsiteY2" fmla="*/ 3400425 h 3400425"/>
              <a:gd name="connsiteX3" fmla="*/ 2382 w 6755607"/>
              <a:gd name="connsiteY3" fmla="*/ 3400425 h 3400425"/>
              <a:gd name="connsiteX4" fmla="*/ 0 w 6755607"/>
              <a:gd name="connsiteY4" fmla="*/ 1197768 h 340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5607" h="3400425">
                <a:moveTo>
                  <a:pt x="0" y="1197768"/>
                </a:moveTo>
                <a:lnTo>
                  <a:pt x="6755607" y="0"/>
                </a:lnTo>
                <a:lnTo>
                  <a:pt x="6755607" y="3400425"/>
                </a:lnTo>
                <a:lnTo>
                  <a:pt x="2382" y="3400425"/>
                </a:lnTo>
                <a:lnTo>
                  <a:pt x="0" y="1197768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" name="Cover Title Presentation Regular"/>
          <p:cNvSpPr>
            <a:spLocks noGrp="1"/>
          </p:cNvSpPr>
          <p:nvPr>
            <p:ph type="ctrTitle"/>
          </p:nvPr>
        </p:nvSpPr>
        <p:spPr>
          <a:xfrm>
            <a:off x="2212847" y="2240280"/>
            <a:ext cx="6217920" cy="860400"/>
          </a:xfrm>
        </p:spPr>
        <p:txBody>
          <a:bodyPr/>
          <a:lstStyle>
            <a:lvl1pPr>
              <a:defRPr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Cover Subtitle Presentation Regular"/>
          <p:cNvSpPr>
            <a:spLocks noGrp="1"/>
          </p:cNvSpPr>
          <p:nvPr>
            <p:ph type="subTitle" idx="1"/>
          </p:nvPr>
        </p:nvSpPr>
        <p:spPr>
          <a:xfrm>
            <a:off x="2212848" y="3220754"/>
            <a:ext cx="6217920" cy="645742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0" indent="0" algn="l">
              <a:buNone/>
              <a:defRPr sz="1600">
                <a:solidFill>
                  <a:srgbClr val="404040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158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YLogoGrayCover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392" y="5340096"/>
            <a:ext cx="987552" cy="1156968"/>
          </a:xfrm>
          <a:prstGeom prst="rect">
            <a:avLst/>
          </a:prstGeom>
        </p:spPr>
      </p:pic>
      <p:sp>
        <p:nvSpPr>
          <p:cNvPr id="8" name="EY Panel large"/>
          <p:cNvSpPr>
            <a:spLocks noChangeAspect="1"/>
          </p:cNvSpPr>
          <p:nvPr userDrawn="1"/>
        </p:nvSpPr>
        <p:spPr bwMode="gray">
          <a:xfrm rot="10800000">
            <a:off x="3277045" y="457200"/>
            <a:ext cx="5413248" cy="4570413"/>
          </a:xfrm>
          <a:custGeom>
            <a:avLst/>
            <a:gdLst>
              <a:gd name="connsiteX0" fmla="*/ 0 w 10000"/>
              <a:gd name="connsiteY0" fmla="*/ 0 h 9745"/>
              <a:gd name="connsiteX1" fmla="*/ 921 w 10000"/>
              <a:gd name="connsiteY1" fmla="*/ 9745 h 9745"/>
              <a:gd name="connsiteX2" fmla="*/ 10000 w 10000"/>
              <a:gd name="connsiteY2" fmla="*/ 7201 h 9745"/>
              <a:gd name="connsiteX3" fmla="*/ 10000 w 10000"/>
              <a:gd name="connsiteY3" fmla="*/ 0 h 9745"/>
              <a:gd name="connsiteX4" fmla="*/ 0 w 10000"/>
              <a:gd name="connsiteY4" fmla="*/ 0 h 9745"/>
              <a:gd name="connsiteX0" fmla="*/ 0 w 9079"/>
              <a:gd name="connsiteY0" fmla="*/ 0 h 10000"/>
              <a:gd name="connsiteX1" fmla="*/ 0 w 9079"/>
              <a:gd name="connsiteY1" fmla="*/ 10000 h 10000"/>
              <a:gd name="connsiteX2" fmla="*/ 9079 w 9079"/>
              <a:gd name="connsiteY2" fmla="*/ 7389 h 10000"/>
              <a:gd name="connsiteX3" fmla="*/ 9079 w 9079"/>
              <a:gd name="connsiteY3" fmla="*/ 0 h 10000"/>
              <a:gd name="connsiteX4" fmla="*/ 0 w 9079"/>
              <a:gd name="connsiteY4" fmla="*/ 0 h 10000"/>
              <a:gd name="connsiteX0" fmla="*/ 5 w 10000"/>
              <a:gd name="connsiteY0" fmla="*/ 2555 h 10000"/>
              <a:gd name="connsiteX1" fmla="*/ 0 w 10000"/>
              <a:gd name="connsiteY1" fmla="*/ 10000 h 10000"/>
              <a:gd name="connsiteX2" fmla="*/ 10000 w 10000"/>
              <a:gd name="connsiteY2" fmla="*/ 7389 h 10000"/>
              <a:gd name="connsiteX3" fmla="*/ 10000 w 10000"/>
              <a:gd name="connsiteY3" fmla="*/ 0 h 10000"/>
              <a:gd name="connsiteX4" fmla="*/ 5 w 10000"/>
              <a:gd name="connsiteY4" fmla="*/ 2555 h 10000"/>
              <a:gd name="connsiteX0" fmla="*/ 5 w 10000"/>
              <a:gd name="connsiteY0" fmla="*/ 0 h 7445"/>
              <a:gd name="connsiteX1" fmla="*/ 0 w 10000"/>
              <a:gd name="connsiteY1" fmla="*/ 7445 h 7445"/>
              <a:gd name="connsiteX2" fmla="*/ 10000 w 10000"/>
              <a:gd name="connsiteY2" fmla="*/ 4834 h 7445"/>
              <a:gd name="connsiteX3" fmla="*/ 10000 w 10000"/>
              <a:gd name="connsiteY3" fmla="*/ 7 h 7445"/>
              <a:gd name="connsiteX4" fmla="*/ 5 w 10000"/>
              <a:gd name="connsiteY4" fmla="*/ 0 h 7445"/>
              <a:gd name="connsiteX0" fmla="*/ 5 w 10000"/>
              <a:gd name="connsiteY0" fmla="*/ 0 h 10000"/>
              <a:gd name="connsiteX1" fmla="*/ 0 w 10000"/>
              <a:gd name="connsiteY1" fmla="*/ 10000 h 10000"/>
              <a:gd name="connsiteX2" fmla="*/ 8453 w 10000"/>
              <a:gd name="connsiteY2" fmla="*/ 7036 h 10000"/>
              <a:gd name="connsiteX3" fmla="*/ 10000 w 10000"/>
              <a:gd name="connsiteY3" fmla="*/ 9 h 10000"/>
              <a:gd name="connsiteX4" fmla="*/ 5 w 10000"/>
              <a:gd name="connsiteY4" fmla="*/ 0 h 10000"/>
              <a:gd name="connsiteX0" fmla="*/ 5 w 8453"/>
              <a:gd name="connsiteY0" fmla="*/ 4143 h 14143"/>
              <a:gd name="connsiteX1" fmla="*/ 0 w 8453"/>
              <a:gd name="connsiteY1" fmla="*/ 14143 h 14143"/>
              <a:gd name="connsiteX2" fmla="*/ 8453 w 8453"/>
              <a:gd name="connsiteY2" fmla="*/ 11179 h 14143"/>
              <a:gd name="connsiteX3" fmla="*/ 8453 w 8453"/>
              <a:gd name="connsiteY3" fmla="*/ 0 h 14143"/>
              <a:gd name="connsiteX4" fmla="*/ 5 w 8453"/>
              <a:gd name="connsiteY4" fmla="*/ 4143 h 14143"/>
              <a:gd name="connsiteX0" fmla="*/ 6 w 10000"/>
              <a:gd name="connsiteY0" fmla="*/ 0 h 10007"/>
              <a:gd name="connsiteX1" fmla="*/ 0 w 10000"/>
              <a:gd name="connsiteY1" fmla="*/ 10007 h 10007"/>
              <a:gd name="connsiteX2" fmla="*/ 10000 w 10000"/>
              <a:gd name="connsiteY2" fmla="*/ 7911 h 10007"/>
              <a:gd name="connsiteX3" fmla="*/ 10000 w 10000"/>
              <a:gd name="connsiteY3" fmla="*/ 7 h 10007"/>
              <a:gd name="connsiteX4" fmla="*/ 6 w 10000"/>
              <a:gd name="connsiteY4" fmla="*/ 0 h 1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7">
                <a:moveTo>
                  <a:pt x="6" y="0"/>
                </a:moveTo>
                <a:cubicBezTo>
                  <a:pt x="4" y="2358"/>
                  <a:pt x="2" y="7650"/>
                  <a:pt x="0" y="10007"/>
                </a:cubicBezTo>
                <a:lnTo>
                  <a:pt x="10000" y="7911"/>
                </a:lnTo>
                <a:lnTo>
                  <a:pt x="10000" y="7"/>
                </a:lnTo>
                <a:lnTo>
                  <a:pt x="6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Cover Title Presentation Regular"/>
          <p:cNvSpPr>
            <a:spLocks noGrp="1"/>
          </p:cNvSpPr>
          <p:nvPr>
            <p:ph type="ctrTitle"/>
          </p:nvPr>
        </p:nvSpPr>
        <p:spPr>
          <a:xfrm>
            <a:off x="3557109" y="1677507"/>
            <a:ext cx="4901184" cy="860400"/>
          </a:xfrm>
        </p:spPr>
        <p:txBody>
          <a:bodyPr/>
          <a:lstStyle>
            <a:lvl1pPr>
              <a:defRPr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ver Subtitle Presentation Regular"/>
          <p:cNvSpPr>
            <a:spLocks noGrp="1"/>
          </p:cNvSpPr>
          <p:nvPr>
            <p:ph type="subTitle" idx="1"/>
          </p:nvPr>
        </p:nvSpPr>
        <p:spPr>
          <a:xfrm>
            <a:off x="3557109" y="2685128"/>
            <a:ext cx="4901184" cy="645742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6263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5600"/>
            <a:ext cx="8229600" cy="46989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7483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5598"/>
            <a:ext cx="8229600" cy="46989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1094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5598"/>
            <a:ext cx="8229600" cy="46989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 marL="356616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 marL="713232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 marL="1069848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 marL="1426464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9011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335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5533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26464"/>
            <a:ext cx="4038600" cy="4691061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26464"/>
            <a:ext cx="4038600" cy="4691061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2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6428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21113"/>
            <a:ext cx="4042800" cy="399496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200" y="2121113"/>
            <a:ext cx="4042800" cy="3994963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1426464"/>
            <a:ext cx="4042800" cy="640800"/>
          </a:xfrm>
          <a:prstGeom prst="rect">
            <a:avLst/>
          </a:prstGeo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51200" y="1426464"/>
            <a:ext cx="4042800" cy="640800"/>
          </a:xfrm>
          <a:prstGeom prst="rect">
            <a:avLst/>
          </a:prstGeo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8792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55614" y="1024128"/>
            <a:ext cx="8229600" cy="164306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5000" b="1">
                <a:solidFill>
                  <a:schemeClr val="bg2"/>
                </a:solidFill>
                <a:latin typeface="+mn-lt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156250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Freeform 5"/>
          <p:cNvSpPr>
            <a:spLocks/>
          </p:cNvSpPr>
          <p:nvPr userDrawn="1"/>
        </p:nvSpPr>
        <p:spPr bwMode="gray">
          <a:xfrm>
            <a:off x="457200" y="1042416"/>
            <a:ext cx="8229600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8329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Freeform 5"/>
          <p:cNvSpPr>
            <a:spLocks/>
          </p:cNvSpPr>
          <p:nvPr userDrawn="1"/>
        </p:nvSpPr>
        <p:spPr bwMode="gray">
          <a:xfrm>
            <a:off x="457200" y="1042416"/>
            <a:ext cx="8229600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8065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YLogoGrayCover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392" y="5340096"/>
            <a:ext cx="987552" cy="1156968"/>
          </a:xfrm>
          <a:prstGeom prst="rect">
            <a:avLst/>
          </a:prstGeom>
        </p:spPr>
      </p:pic>
      <p:pic>
        <p:nvPicPr>
          <p:cNvPr id="15" name="EY Approach Line &amp; Indicator Dark Gray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75" y="5879592"/>
            <a:ext cx="3780000" cy="618750"/>
          </a:xfrm>
          <a:prstGeom prst="rect">
            <a:avLst/>
          </a:prstGeom>
        </p:spPr>
      </p:pic>
      <p:pic>
        <p:nvPicPr>
          <p:cNvPr id="16" name="EY Frame small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77240"/>
            <a:ext cx="6753225" cy="3400425"/>
          </a:xfrm>
          <a:prstGeom prst="rect">
            <a:avLst/>
          </a:prstGeom>
        </p:spPr>
      </p:pic>
      <p:sp>
        <p:nvSpPr>
          <p:cNvPr id="17" name="Cover Subtitle Presentation Regular Dark Gray"/>
          <p:cNvSpPr>
            <a:spLocks noGrp="1"/>
          </p:cNvSpPr>
          <p:nvPr>
            <p:ph type="subTitle" idx="1"/>
          </p:nvPr>
        </p:nvSpPr>
        <p:spPr>
          <a:xfrm>
            <a:off x="886968" y="3258529"/>
            <a:ext cx="5943432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8" name="Cover Title Presentation Regular Dark Gray"/>
          <p:cNvSpPr>
            <a:spLocks noGrp="1"/>
          </p:cNvSpPr>
          <p:nvPr>
            <p:ph type="ctrTitle"/>
          </p:nvPr>
        </p:nvSpPr>
        <p:spPr>
          <a:xfrm>
            <a:off x="886968" y="2288083"/>
            <a:ext cx="5943432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3587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Freeform 5"/>
          <p:cNvSpPr>
            <a:spLocks/>
          </p:cNvSpPr>
          <p:nvPr userDrawn="1"/>
        </p:nvSpPr>
        <p:spPr bwMode="gray">
          <a:xfrm>
            <a:off x="457200" y="1033272"/>
            <a:ext cx="8229600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8065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1"/>
          <p:cNvSpPr>
            <a:spLocks noChangeShapeType="1"/>
          </p:cNvSpPr>
          <p:nvPr userDrawn="1"/>
        </p:nvSpPr>
        <p:spPr bwMode="auto">
          <a:xfrm>
            <a:off x="455613" y="6243638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126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5612" y="719139"/>
            <a:ext cx="3506400" cy="5210062"/>
          </a:xfrm>
          <a:prstGeom prst="rect">
            <a:avLst/>
          </a:prstGeo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193976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80372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YLogoWhiteCover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361" y="5340096"/>
            <a:ext cx="987552" cy="1156968"/>
          </a:xfrm>
          <a:prstGeom prst="rect">
            <a:avLst/>
          </a:prstGeom>
        </p:spPr>
      </p:pic>
      <p:sp>
        <p:nvSpPr>
          <p:cNvPr id="16" name="EY Panel small"/>
          <p:cNvSpPr>
            <a:spLocks noChangeAspect="1"/>
          </p:cNvSpPr>
          <p:nvPr userDrawn="1"/>
        </p:nvSpPr>
        <p:spPr>
          <a:xfrm>
            <a:off x="1932781" y="777240"/>
            <a:ext cx="6755607" cy="3400425"/>
          </a:xfrm>
          <a:custGeom>
            <a:avLst/>
            <a:gdLst>
              <a:gd name="connsiteX0" fmla="*/ 0 w 6753225"/>
              <a:gd name="connsiteY0" fmla="*/ 0 h 3400425"/>
              <a:gd name="connsiteX1" fmla="*/ 6753225 w 6753225"/>
              <a:gd name="connsiteY1" fmla="*/ 0 h 3400425"/>
              <a:gd name="connsiteX2" fmla="*/ 6753225 w 6753225"/>
              <a:gd name="connsiteY2" fmla="*/ 3400425 h 3400425"/>
              <a:gd name="connsiteX3" fmla="*/ 0 w 6753225"/>
              <a:gd name="connsiteY3" fmla="*/ 3400425 h 3400425"/>
              <a:gd name="connsiteX4" fmla="*/ 0 w 6753225"/>
              <a:gd name="connsiteY4" fmla="*/ 0 h 3400425"/>
              <a:gd name="connsiteX0" fmla="*/ 0 w 6755607"/>
              <a:gd name="connsiteY0" fmla="*/ 1197768 h 3400425"/>
              <a:gd name="connsiteX1" fmla="*/ 6755607 w 6755607"/>
              <a:gd name="connsiteY1" fmla="*/ 0 h 3400425"/>
              <a:gd name="connsiteX2" fmla="*/ 6755607 w 6755607"/>
              <a:gd name="connsiteY2" fmla="*/ 3400425 h 3400425"/>
              <a:gd name="connsiteX3" fmla="*/ 2382 w 6755607"/>
              <a:gd name="connsiteY3" fmla="*/ 3400425 h 3400425"/>
              <a:gd name="connsiteX4" fmla="*/ 0 w 6755607"/>
              <a:gd name="connsiteY4" fmla="*/ 1197768 h 340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5607" h="3400425">
                <a:moveTo>
                  <a:pt x="0" y="1197768"/>
                </a:moveTo>
                <a:lnTo>
                  <a:pt x="6755607" y="0"/>
                </a:lnTo>
                <a:lnTo>
                  <a:pt x="6755607" y="3400425"/>
                </a:lnTo>
                <a:lnTo>
                  <a:pt x="2382" y="3400425"/>
                </a:lnTo>
                <a:lnTo>
                  <a:pt x="0" y="1197768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" name="Cover Title Presentation Regular"/>
          <p:cNvSpPr>
            <a:spLocks noGrp="1"/>
          </p:cNvSpPr>
          <p:nvPr>
            <p:ph type="ctrTitle"/>
          </p:nvPr>
        </p:nvSpPr>
        <p:spPr>
          <a:xfrm>
            <a:off x="2212847" y="2240280"/>
            <a:ext cx="6217920" cy="860400"/>
          </a:xfrm>
        </p:spPr>
        <p:txBody>
          <a:bodyPr/>
          <a:lstStyle>
            <a:lvl1pPr>
              <a:defRPr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Cover Subtitle Presentation Regular"/>
          <p:cNvSpPr>
            <a:spLocks noGrp="1"/>
          </p:cNvSpPr>
          <p:nvPr>
            <p:ph type="subTitle" idx="1"/>
          </p:nvPr>
        </p:nvSpPr>
        <p:spPr>
          <a:xfrm>
            <a:off x="2212848" y="3220754"/>
            <a:ext cx="6217920" cy="645742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0" indent="0" algn="l">
              <a:buNone/>
              <a:defRPr sz="1600">
                <a:solidFill>
                  <a:srgbClr val="404040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1"/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YLogoWhiteCover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361" y="5340096"/>
            <a:ext cx="987552" cy="1156968"/>
          </a:xfrm>
          <a:prstGeom prst="rect">
            <a:avLst/>
          </a:prstGeom>
        </p:spPr>
      </p:pic>
      <p:sp>
        <p:nvSpPr>
          <p:cNvPr id="7" name="EY Panel large"/>
          <p:cNvSpPr>
            <a:spLocks noChangeAspect="1"/>
          </p:cNvSpPr>
          <p:nvPr userDrawn="1"/>
        </p:nvSpPr>
        <p:spPr bwMode="gray">
          <a:xfrm rot="10800000">
            <a:off x="3277045" y="457200"/>
            <a:ext cx="5413248" cy="4570413"/>
          </a:xfrm>
          <a:custGeom>
            <a:avLst/>
            <a:gdLst>
              <a:gd name="connsiteX0" fmla="*/ 0 w 10000"/>
              <a:gd name="connsiteY0" fmla="*/ 0 h 9745"/>
              <a:gd name="connsiteX1" fmla="*/ 921 w 10000"/>
              <a:gd name="connsiteY1" fmla="*/ 9745 h 9745"/>
              <a:gd name="connsiteX2" fmla="*/ 10000 w 10000"/>
              <a:gd name="connsiteY2" fmla="*/ 7201 h 9745"/>
              <a:gd name="connsiteX3" fmla="*/ 10000 w 10000"/>
              <a:gd name="connsiteY3" fmla="*/ 0 h 9745"/>
              <a:gd name="connsiteX4" fmla="*/ 0 w 10000"/>
              <a:gd name="connsiteY4" fmla="*/ 0 h 9745"/>
              <a:gd name="connsiteX0" fmla="*/ 0 w 9079"/>
              <a:gd name="connsiteY0" fmla="*/ 0 h 10000"/>
              <a:gd name="connsiteX1" fmla="*/ 0 w 9079"/>
              <a:gd name="connsiteY1" fmla="*/ 10000 h 10000"/>
              <a:gd name="connsiteX2" fmla="*/ 9079 w 9079"/>
              <a:gd name="connsiteY2" fmla="*/ 7389 h 10000"/>
              <a:gd name="connsiteX3" fmla="*/ 9079 w 9079"/>
              <a:gd name="connsiteY3" fmla="*/ 0 h 10000"/>
              <a:gd name="connsiteX4" fmla="*/ 0 w 9079"/>
              <a:gd name="connsiteY4" fmla="*/ 0 h 10000"/>
              <a:gd name="connsiteX0" fmla="*/ 5 w 10000"/>
              <a:gd name="connsiteY0" fmla="*/ 2555 h 10000"/>
              <a:gd name="connsiteX1" fmla="*/ 0 w 10000"/>
              <a:gd name="connsiteY1" fmla="*/ 10000 h 10000"/>
              <a:gd name="connsiteX2" fmla="*/ 10000 w 10000"/>
              <a:gd name="connsiteY2" fmla="*/ 7389 h 10000"/>
              <a:gd name="connsiteX3" fmla="*/ 10000 w 10000"/>
              <a:gd name="connsiteY3" fmla="*/ 0 h 10000"/>
              <a:gd name="connsiteX4" fmla="*/ 5 w 10000"/>
              <a:gd name="connsiteY4" fmla="*/ 2555 h 10000"/>
              <a:gd name="connsiteX0" fmla="*/ 5 w 10000"/>
              <a:gd name="connsiteY0" fmla="*/ 0 h 7445"/>
              <a:gd name="connsiteX1" fmla="*/ 0 w 10000"/>
              <a:gd name="connsiteY1" fmla="*/ 7445 h 7445"/>
              <a:gd name="connsiteX2" fmla="*/ 10000 w 10000"/>
              <a:gd name="connsiteY2" fmla="*/ 4834 h 7445"/>
              <a:gd name="connsiteX3" fmla="*/ 10000 w 10000"/>
              <a:gd name="connsiteY3" fmla="*/ 7 h 7445"/>
              <a:gd name="connsiteX4" fmla="*/ 5 w 10000"/>
              <a:gd name="connsiteY4" fmla="*/ 0 h 7445"/>
              <a:gd name="connsiteX0" fmla="*/ 5 w 10000"/>
              <a:gd name="connsiteY0" fmla="*/ 0 h 10000"/>
              <a:gd name="connsiteX1" fmla="*/ 0 w 10000"/>
              <a:gd name="connsiteY1" fmla="*/ 10000 h 10000"/>
              <a:gd name="connsiteX2" fmla="*/ 8453 w 10000"/>
              <a:gd name="connsiteY2" fmla="*/ 7036 h 10000"/>
              <a:gd name="connsiteX3" fmla="*/ 10000 w 10000"/>
              <a:gd name="connsiteY3" fmla="*/ 9 h 10000"/>
              <a:gd name="connsiteX4" fmla="*/ 5 w 10000"/>
              <a:gd name="connsiteY4" fmla="*/ 0 h 10000"/>
              <a:gd name="connsiteX0" fmla="*/ 5 w 8453"/>
              <a:gd name="connsiteY0" fmla="*/ 4143 h 14143"/>
              <a:gd name="connsiteX1" fmla="*/ 0 w 8453"/>
              <a:gd name="connsiteY1" fmla="*/ 14143 h 14143"/>
              <a:gd name="connsiteX2" fmla="*/ 8453 w 8453"/>
              <a:gd name="connsiteY2" fmla="*/ 11179 h 14143"/>
              <a:gd name="connsiteX3" fmla="*/ 8453 w 8453"/>
              <a:gd name="connsiteY3" fmla="*/ 0 h 14143"/>
              <a:gd name="connsiteX4" fmla="*/ 5 w 8453"/>
              <a:gd name="connsiteY4" fmla="*/ 4143 h 14143"/>
              <a:gd name="connsiteX0" fmla="*/ 6 w 10000"/>
              <a:gd name="connsiteY0" fmla="*/ 0 h 10007"/>
              <a:gd name="connsiteX1" fmla="*/ 0 w 10000"/>
              <a:gd name="connsiteY1" fmla="*/ 10007 h 10007"/>
              <a:gd name="connsiteX2" fmla="*/ 10000 w 10000"/>
              <a:gd name="connsiteY2" fmla="*/ 7911 h 10007"/>
              <a:gd name="connsiteX3" fmla="*/ 10000 w 10000"/>
              <a:gd name="connsiteY3" fmla="*/ 7 h 10007"/>
              <a:gd name="connsiteX4" fmla="*/ 6 w 10000"/>
              <a:gd name="connsiteY4" fmla="*/ 0 h 1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7">
                <a:moveTo>
                  <a:pt x="6" y="0"/>
                </a:moveTo>
                <a:cubicBezTo>
                  <a:pt x="4" y="2358"/>
                  <a:pt x="2" y="7650"/>
                  <a:pt x="0" y="10007"/>
                </a:cubicBezTo>
                <a:lnTo>
                  <a:pt x="10000" y="7911"/>
                </a:lnTo>
                <a:lnTo>
                  <a:pt x="10000" y="7"/>
                </a:lnTo>
                <a:lnTo>
                  <a:pt x="6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Cover Title Presentation Regular"/>
          <p:cNvSpPr>
            <a:spLocks noGrp="1"/>
          </p:cNvSpPr>
          <p:nvPr>
            <p:ph type="ctrTitle"/>
          </p:nvPr>
        </p:nvSpPr>
        <p:spPr>
          <a:xfrm>
            <a:off x="3557109" y="1677507"/>
            <a:ext cx="4937760" cy="860400"/>
          </a:xfrm>
        </p:spPr>
        <p:txBody>
          <a:bodyPr/>
          <a:lstStyle>
            <a:lvl1pPr>
              <a:defRPr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Cover Subtitle Presentation Regular"/>
          <p:cNvSpPr>
            <a:spLocks noGrp="1"/>
          </p:cNvSpPr>
          <p:nvPr>
            <p:ph type="subTitle" idx="1"/>
          </p:nvPr>
        </p:nvSpPr>
        <p:spPr>
          <a:xfrm>
            <a:off x="3557109" y="2685128"/>
            <a:ext cx="4937760" cy="645742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6263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EYLogoWhiteCover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361" y="5340096"/>
            <a:ext cx="987552" cy="1156968"/>
          </a:xfrm>
          <a:prstGeom prst="rect">
            <a:avLst/>
          </a:prstGeom>
        </p:spPr>
      </p:pic>
      <p:pic>
        <p:nvPicPr>
          <p:cNvPr id="16" name="EY Approach Line &amp; Indicator White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56" y="5879592"/>
            <a:ext cx="3780000" cy="618750"/>
          </a:xfrm>
          <a:prstGeom prst="rect">
            <a:avLst/>
          </a:prstGeom>
        </p:spPr>
      </p:pic>
      <p:pic>
        <p:nvPicPr>
          <p:cNvPr id="7" name="EY Frame small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77240"/>
            <a:ext cx="6753225" cy="3400425"/>
          </a:xfrm>
          <a:prstGeom prst="rect">
            <a:avLst/>
          </a:prstGeom>
        </p:spPr>
      </p:pic>
      <p:sp>
        <p:nvSpPr>
          <p:cNvPr id="8" name="Cover Subtitle Presentation Regular White"/>
          <p:cNvSpPr>
            <a:spLocks noGrp="1"/>
          </p:cNvSpPr>
          <p:nvPr>
            <p:ph type="subTitle" idx="1"/>
          </p:nvPr>
        </p:nvSpPr>
        <p:spPr>
          <a:xfrm>
            <a:off x="888191" y="3258529"/>
            <a:ext cx="5943432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FFFFFF"/>
                </a:solidFill>
              </a:defRPr>
            </a:lvl2pPr>
            <a:lvl3pPr marL="0" indent="0" algn="l">
              <a:buNone/>
              <a:defRPr sz="1600">
                <a:solidFill>
                  <a:srgbClr val="FFFFFF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Cover Title Presentation Regular White"/>
          <p:cNvSpPr>
            <a:spLocks noGrp="1"/>
          </p:cNvSpPr>
          <p:nvPr>
            <p:ph type="ctrTitle"/>
          </p:nvPr>
        </p:nvSpPr>
        <p:spPr>
          <a:xfrm>
            <a:off x="888191" y="2288083"/>
            <a:ext cx="5943432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35871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Y Frame larg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"/>
            <a:ext cx="5413375" cy="4572000"/>
          </a:xfrm>
          <a:prstGeom prst="rect">
            <a:avLst/>
          </a:prstGeom>
        </p:spPr>
      </p:pic>
      <p:pic>
        <p:nvPicPr>
          <p:cNvPr id="15" name="EYLogoWhiteCover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361" y="5340096"/>
            <a:ext cx="987552" cy="1156968"/>
          </a:xfrm>
          <a:prstGeom prst="rect">
            <a:avLst/>
          </a:prstGeom>
        </p:spPr>
      </p:pic>
      <p:pic>
        <p:nvPicPr>
          <p:cNvPr id="16" name="EY Approach Line &amp; Indicator White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56" y="5879592"/>
            <a:ext cx="3780000" cy="618750"/>
          </a:xfrm>
          <a:prstGeom prst="rect">
            <a:avLst/>
          </a:prstGeom>
        </p:spPr>
      </p:pic>
      <p:sp>
        <p:nvSpPr>
          <p:cNvPr id="7" name="Cover Title Presentation Regular White"/>
          <p:cNvSpPr>
            <a:spLocks noGrp="1"/>
          </p:cNvSpPr>
          <p:nvPr>
            <p:ph type="ctrTitle"/>
          </p:nvPr>
        </p:nvSpPr>
        <p:spPr>
          <a:xfrm>
            <a:off x="886968" y="1799130"/>
            <a:ext cx="4643060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Cover Subtitle Presentation Regular White"/>
          <p:cNvSpPr>
            <a:spLocks noGrp="1"/>
          </p:cNvSpPr>
          <p:nvPr>
            <p:ph type="subTitle" idx="1"/>
          </p:nvPr>
        </p:nvSpPr>
        <p:spPr>
          <a:xfrm>
            <a:off x="886968" y="2769576"/>
            <a:ext cx="4643060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29400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5600"/>
            <a:ext cx="8229600" cy="4698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5598"/>
            <a:ext cx="8229600" cy="469897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109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YLogoGrayCover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392" y="5340096"/>
            <a:ext cx="987552" cy="1156968"/>
          </a:xfrm>
          <a:prstGeom prst="rect">
            <a:avLst/>
          </a:prstGeom>
        </p:spPr>
      </p:pic>
      <p:pic>
        <p:nvPicPr>
          <p:cNvPr id="8" name="EY Frame large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"/>
            <a:ext cx="5413375" cy="4572000"/>
          </a:xfrm>
          <a:prstGeom prst="rect">
            <a:avLst/>
          </a:prstGeom>
        </p:spPr>
      </p:pic>
      <p:sp>
        <p:nvSpPr>
          <p:cNvPr id="9" name="Cover Title Presentation Regular Dark Gray"/>
          <p:cNvSpPr>
            <a:spLocks noGrp="1"/>
          </p:cNvSpPr>
          <p:nvPr>
            <p:ph type="ctrTitle"/>
          </p:nvPr>
        </p:nvSpPr>
        <p:spPr>
          <a:xfrm>
            <a:off x="886968" y="1799130"/>
            <a:ext cx="4643060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Cover Subtitle Presentation Regular Dark Gray"/>
          <p:cNvSpPr>
            <a:spLocks noGrp="1"/>
          </p:cNvSpPr>
          <p:nvPr>
            <p:ph type="subTitle" idx="1"/>
          </p:nvPr>
        </p:nvSpPr>
        <p:spPr>
          <a:xfrm>
            <a:off x="886968" y="2769576"/>
            <a:ext cx="4643060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5" name="EY Approach Line &amp; Indicator Dark Gray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75" y="5879592"/>
            <a:ext cx="3780000" cy="61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2940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5598"/>
            <a:ext cx="8229600" cy="469897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 marL="356616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 marL="713232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 marL="1069848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 marL="1426464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9011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3977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26464"/>
            <a:ext cx="4038600" cy="4691061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26464"/>
            <a:ext cx="4038600" cy="4691061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2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121113"/>
            <a:ext cx="4042800" cy="3994963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1200" y="2121113"/>
            <a:ext cx="4042800" cy="3994963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7200" y="1426464"/>
            <a:ext cx="40428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51200" y="1426464"/>
            <a:ext cx="4042800" cy="640800"/>
          </a:xfrm>
        </p:spPr>
        <p:txBody>
          <a:bodyPr anchor="t" anchorCtr="0"/>
          <a:lstStyle>
            <a:lvl1pPr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55614" y="1025525"/>
            <a:ext cx="8229600" cy="1643063"/>
          </a:xfr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5000" b="1">
                <a:solidFill>
                  <a:schemeClr val="bg2"/>
                </a:solidFill>
                <a:latin typeface="+mn-lt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30112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Freeform 5"/>
          <p:cNvSpPr>
            <a:spLocks/>
          </p:cNvSpPr>
          <p:nvPr userDrawn="1"/>
        </p:nvSpPr>
        <p:spPr bwMode="gray">
          <a:xfrm>
            <a:off x="457200" y="1042416"/>
            <a:ext cx="8229600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94089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Freeform 5"/>
          <p:cNvSpPr>
            <a:spLocks/>
          </p:cNvSpPr>
          <p:nvPr userDrawn="1"/>
        </p:nvSpPr>
        <p:spPr bwMode="gray">
          <a:xfrm>
            <a:off x="457200" y="1042416"/>
            <a:ext cx="8229600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647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Freeform 5"/>
          <p:cNvSpPr>
            <a:spLocks/>
          </p:cNvSpPr>
          <p:nvPr userDrawn="1"/>
        </p:nvSpPr>
        <p:spPr bwMode="gray">
          <a:xfrm>
            <a:off x="457200" y="1040400"/>
            <a:ext cx="8229600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647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1"/>
          <p:cNvSpPr>
            <a:spLocks noChangeShapeType="1"/>
          </p:cNvSpPr>
          <p:nvPr userDrawn="1"/>
        </p:nvSpPr>
        <p:spPr bwMode="auto">
          <a:xfrm>
            <a:off x="455613" y="6243638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6808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32775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5598"/>
            <a:ext cx="8229600" cy="469897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5612" y="719139"/>
            <a:ext cx="3506400" cy="5210062"/>
          </a:xfr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00077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71896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YLogoWhiteCover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392" y="5340096"/>
            <a:ext cx="987552" cy="1156968"/>
          </a:xfrm>
          <a:prstGeom prst="rect">
            <a:avLst/>
          </a:prstGeom>
        </p:spPr>
      </p:pic>
      <p:sp>
        <p:nvSpPr>
          <p:cNvPr id="16" name="EY Panel small"/>
          <p:cNvSpPr>
            <a:spLocks noChangeAspect="1"/>
          </p:cNvSpPr>
          <p:nvPr userDrawn="1"/>
        </p:nvSpPr>
        <p:spPr>
          <a:xfrm>
            <a:off x="1932781" y="777240"/>
            <a:ext cx="6755607" cy="3400425"/>
          </a:xfrm>
          <a:custGeom>
            <a:avLst/>
            <a:gdLst>
              <a:gd name="connsiteX0" fmla="*/ 0 w 6753225"/>
              <a:gd name="connsiteY0" fmla="*/ 0 h 3400425"/>
              <a:gd name="connsiteX1" fmla="*/ 6753225 w 6753225"/>
              <a:gd name="connsiteY1" fmla="*/ 0 h 3400425"/>
              <a:gd name="connsiteX2" fmla="*/ 6753225 w 6753225"/>
              <a:gd name="connsiteY2" fmla="*/ 3400425 h 3400425"/>
              <a:gd name="connsiteX3" fmla="*/ 0 w 6753225"/>
              <a:gd name="connsiteY3" fmla="*/ 3400425 h 3400425"/>
              <a:gd name="connsiteX4" fmla="*/ 0 w 6753225"/>
              <a:gd name="connsiteY4" fmla="*/ 0 h 3400425"/>
              <a:gd name="connsiteX0" fmla="*/ 0 w 6755607"/>
              <a:gd name="connsiteY0" fmla="*/ 1197768 h 3400425"/>
              <a:gd name="connsiteX1" fmla="*/ 6755607 w 6755607"/>
              <a:gd name="connsiteY1" fmla="*/ 0 h 3400425"/>
              <a:gd name="connsiteX2" fmla="*/ 6755607 w 6755607"/>
              <a:gd name="connsiteY2" fmla="*/ 3400425 h 3400425"/>
              <a:gd name="connsiteX3" fmla="*/ 2382 w 6755607"/>
              <a:gd name="connsiteY3" fmla="*/ 3400425 h 3400425"/>
              <a:gd name="connsiteX4" fmla="*/ 0 w 6755607"/>
              <a:gd name="connsiteY4" fmla="*/ 1197768 h 340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55607" h="3400425">
                <a:moveTo>
                  <a:pt x="0" y="1197768"/>
                </a:moveTo>
                <a:lnTo>
                  <a:pt x="6755607" y="0"/>
                </a:lnTo>
                <a:lnTo>
                  <a:pt x="6755607" y="3400425"/>
                </a:lnTo>
                <a:lnTo>
                  <a:pt x="2382" y="3400425"/>
                </a:lnTo>
                <a:lnTo>
                  <a:pt x="0" y="1197768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7" name="Cover Title Presentation Regular"/>
          <p:cNvSpPr>
            <a:spLocks noGrp="1"/>
          </p:cNvSpPr>
          <p:nvPr>
            <p:ph type="ctrTitle"/>
          </p:nvPr>
        </p:nvSpPr>
        <p:spPr>
          <a:xfrm>
            <a:off x="2212847" y="2240280"/>
            <a:ext cx="6217920" cy="860400"/>
          </a:xfrm>
        </p:spPr>
        <p:txBody>
          <a:bodyPr/>
          <a:lstStyle>
            <a:lvl1pPr>
              <a:defRPr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8" name="Cover Subtitle Presentation Regular"/>
          <p:cNvSpPr>
            <a:spLocks noGrp="1"/>
          </p:cNvSpPr>
          <p:nvPr>
            <p:ph type="subTitle" idx="1"/>
          </p:nvPr>
        </p:nvSpPr>
        <p:spPr>
          <a:xfrm>
            <a:off x="2212848" y="3220754"/>
            <a:ext cx="6217920" cy="645742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0" indent="0" algn="l">
              <a:buNone/>
              <a:defRPr sz="1600">
                <a:solidFill>
                  <a:srgbClr val="404040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YLogoWhiteCover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392" y="5340096"/>
            <a:ext cx="987552" cy="1156968"/>
          </a:xfrm>
          <a:prstGeom prst="rect">
            <a:avLst/>
          </a:prstGeom>
        </p:spPr>
      </p:pic>
      <p:sp>
        <p:nvSpPr>
          <p:cNvPr id="13" name="EY Panel large"/>
          <p:cNvSpPr>
            <a:spLocks noChangeAspect="1"/>
          </p:cNvSpPr>
          <p:nvPr userDrawn="1"/>
        </p:nvSpPr>
        <p:spPr bwMode="gray">
          <a:xfrm rot="10800000">
            <a:off x="3277045" y="457200"/>
            <a:ext cx="5413248" cy="4570413"/>
          </a:xfrm>
          <a:custGeom>
            <a:avLst/>
            <a:gdLst>
              <a:gd name="connsiteX0" fmla="*/ 0 w 10000"/>
              <a:gd name="connsiteY0" fmla="*/ 0 h 9745"/>
              <a:gd name="connsiteX1" fmla="*/ 921 w 10000"/>
              <a:gd name="connsiteY1" fmla="*/ 9745 h 9745"/>
              <a:gd name="connsiteX2" fmla="*/ 10000 w 10000"/>
              <a:gd name="connsiteY2" fmla="*/ 7201 h 9745"/>
              <a:gd name="connsiteX3" fmla="*/ 10000 w 10000"/>
              <a:gd name="connsiteY3" fmla="*/ 0 h 9745"/>
              <a:gd name="connsiteX4" fmla="*/ 0 w 10000"/>
              <a:gd name="connsiteY4" fmla="*/ 0 h 9745"/>
              <a:gd name="connsiteX0" fmla="*/ 0 w 9079"/>
              <a:gd name="connsiteY0" fmla="*/ 0 h 10000"/>
              <a:gd name="connsiteX1" fmla="*/ 0 w 9079"/>
              <a:gd name="connsiteY1" fmla="*/ 10000 h 10000"/>
              <a:gd name="connsiteX2" fmla="*/ 9079 w 9079"/>
              <a:gd name="connsiteY2" fmla="*/ 7389 h 10000"/>
              <a:gd name="connsiteX3" fmla="*/ 9079 w 9079"/>
              <a:gd name="connsiteY3" fmla="*/ 0 h 10000"/>
              <a:gd name="connsiteX4" fmla="*/ 0 w 9079"/>
              <a:gd name="connsiteY4" fmla="*/ 0 h 10000"/>
              <a:gd name="connsiteX0" fmla="*/ 5 w 10000"/>
              <a:gd name="connsiteY0" fmla="*/ 2555 h 10000"/>
              <a:gd name="connsiteX1" fmla="*/ 0 w 10000"/>
              <a:gd name="connsiteY1" fmla="*/ 10000 h 10000"/>
              <a:gd name="connsiteX2" fmla="*/ 10000 w 10000"/>
              <a:gd name="connsiteY2" fmla="*/ 7389 h 10000"/>
              <a:gd name="connsiteX3" fmla="*/ 10000 w 10000"/>
              <a:gd name="connsiteY3" fmla="*/ 0 h 10000"/>
              <a:gd name="connsiteX4" fmla="*/ 5 w 10000"/>
              <a:gd name="connsiteY4" fmla="*/ 2555 h 10000"/>
              <a:gd name="connsiteX0" fmla="*/ 5 w 10000"/>
              <a:gd name="connsiteY0" fmla="*/ 0 h 7445"/>
              <a:gd name="connsiteX1" fmla="*/ 0 w 10000"/>
              <a:gd name="connsiteY1" fmla="*/ 7445 h 7445"/>
              <a:gd name="connsiteX2" fmla="*/ 10000 w 10000"/>
              <a:gd name="connsiteY2" fmla="*/ 4834 h 7445"/>
              <a:gd name="connsiteX3" fmla="*/ 10000 w 10000"/>
              <a:gd name="connsiteY3" fmla="*/ 7 h 7445"/>
              <a:gd name="connsiteX4" fmla="*/ 5 w 10000"/>
              <a:gd name="connsiteY4" fmla="*/ 0 h 7445"/>
              <a:gd name="connsiteX0" fmla="*/ 5 w 10000"/>
              <a:gd name="connsiteY0" fmla="*/ 0 h 10000"/>
              <a:gd name="connsiteX1" fmla="*/ 0 w 10000"/>
              <a:gd name="connsiteY1" fmla="*/ 10000 h 10000"/>
              <a:gd name="connsiteX2" fmla="*/ 8453 w 10000"/>
              <a:gd name="connsiteY2" fmla="*/ 7036 h 10000"/>
              <a:gd name="connsiteX3" fmla="*/ 10000 w 10000"/>
              <a:gd name="connsiteY3" fmla="*/ 9 h 10000"/>
              <a:gd name="connsiteX4" fmla="*/ 5 w 10000"/>
              <a:gd name="connsiteY4" fmla="*/ 0 h 10000"/>
              <a:gd name="connsiteX0" fmla="*/ 5 w 8453"/>
              <a:gd name="connsiteY0" fmla="*/ 4143 h 14143"/>
              <a:gd name="connsiteX1" fmla="*/ 0 w 8453"/>
              <a:gd name="connsiteY1" fmla="*/ 14143 h 14143"/>
              <a:gd name="connsiteX2" fmla="*/ 8453 w 8453"/>
              <a:gd name="connsiteY2" fmla="*/ 11179 h 14143"/>
              <a:gd name="connsiteX3" fmla="*/ 8453 w 8453"/>
              <a:gd name="connsiteY3" fmla="*/ 0 h 14143"/>
              <a:gd name="connsiteX4" fmla="*/ 5 w 8453"/>
              <a:gd name="connsiteY4" fmla="*/ 4143 h 14143"/>
              <a:gd name="connsiteX0" fmla="*/ 6 w 10000"/>
              <a:gd name="connsiteY0" fmla="*/ 0 h 10007"/>
              <a:gd name="connsiteX1" fmla="*/ 0 w 10000"/>
              <a:gd name="connsiteY1" fmla="*/ 10007 h 10007"/>
              <a:gd name="connsiteX2" fmla="*/ 10000 w 10000"/>
              <a:gd name="connsiteY2" fmla="*/ 7911 h 10007"/>
              <a:gd name="connsiteX3" fmla="*/ 10000 w 10000"/>
              <a:gd name="connsiteY3" fmla="*/ 7 h 10007"/>
              <a:gd name="connsiteX4" fmla="*/ 6 w 10000"/>
              <a:gd name="connsiteY4" fmla="*/ 0 h 1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7">
                <a:moveTo>
                  <a:pt x="6" y="0"/>
                </a:moveTo>
                <a:cubicBezTo>
                  <a:pt x="4" y="2358"/>
                  <a:pt x="2" y="7650"/>
                  <a:pt x="0" y="10007"/>
                </a:cubicBezTo>
                <a:lnTo>
                  <a:pt x="10000" y="7911"/>
                </a:lnTo>
                <a:lnTo>
                  <a:pt x="10000" y="7"/>
                </a:lnTo>
                <a:lnTo>
                  <a:pt x="6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Cover Title Presentation Regular"/>
          <p:cNvSpPr>
            <a:spLocks noGrp="1"/>
          </p:cNvSpPr>
          <p:nvPr>
            <p:ph type="ctrTitle"/>
          </p:nvPr>
        </p:nvSpPr>
        <p:spPr>
          <a:xfrm>
            <a:off x="3557109" y="1677507"/>
            <a:ext cx="4901184" cy="860400"/>
          </a:xfrm>
        </p:spPr>
        <p:txBody>
          <a:bodyPr/>
          <a:lstStyle>
            <a:lvl1pPr>
              <a:defRPr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Cover Subtitle Presentation Regular"/>
          <p:cNvSpPr>
            <a:spLocks noGrp="1"/>
          </p:cNvSpPr>
          <p:nvPr>
            <p:ph type="subTitle" idx="1"/>
          </p:nvPr>
        </p:nvSpPr>
        <p:spPr>
          <a:xfrm>
            <a:off x="3557109" y="2685128"/>
            <a:ext cx="4901184" cy="645742"/>
          </a:xfrm>
        </p:spPr>
        <p:txBody>
          <a:bodyPr/>
          <a:lstStyle>
            <a:lvl1pPr marL="0" indent="0" algn="l">
              <a:buNone/>
              <a:defRPr sz="2000">
                <a:solidFill>
                  <a:srgbClr val="404040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62635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pproved question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Y Frame small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79463"/>
            <a:ext cx="6753225" cy="3400425"/>
          </a:xfrm>
          <a:prstGeom prst="rect">
            <a:avLst/>
          </a:prstGeom>
        </p:spPr>
      </p:pic>
      <p:pic>
        <p:nvPicPr>
          <p:cNvPr id="10" name="EYLogoWhiteCover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392" y="5340096"/>
            <a:ext cx="987552" cy="1156968"/>
          </a:xfrm>
          <a:prstGeom prst="rect">
            <a:avLst/>
          </a:prstGeom>
        </p:spPr>
      </p:pic>
      <p:pic>
        <p:nvPicPr>
          <p:cNvPr id="14" name="EY Approach Line &amp; Indicator White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56" y="5879592"/>
            <a:ext cx="3780000" cy="618750"/>
          </a:xfrm>
          <a:prstGeom prst="rect">
            <a:avLst/>
          </a:prstGeom>
        </p:spPr>
      </p:pic>
      <p:sp>
        <p:nvSpPr>
          <p:cNvPr id="12" name="Cover Subtitle Presentation Regular White"/>
          <p:cNvSpPr>
            <a:spLocks noGrp="1"/>
          </p:cNvSpPr>
          <p:nvPr>
            <p:ph type="subTitle" idx="1"/>
          </p:nvPr>
        </p:nvSpPr>
        <p:spPr>
          <a:xfrm>
            <a:off x="886968" y="3258529"/>
            <a:ext cx="5943432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3" name="Cover Title Presentation Regular White"/>
          <p:cNvSpPr>
            <a:spLocks noGrp="1"/>
          </p:cNvSpPr>
          <p:nvPr>
            <p:ph type="ctrTitle"/>
          </p:nvPr>
        </p:nvSpPr>
        <p:spPr>
          <a:xfrm>
            <a:off x="886968" y="2288083"/>
            <a:ext cx="5943432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35871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pproved question t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Y Frame large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200"/>
            <a:ext cx="5413375" cy="4572000"/>
          </a:xfrm>
          <a:prstGeom prst="rect">
            <a:avLst/>
          </a:prstGeom>
        </p:spPr>
      </p:pic>
      <p:pic>
        <p:nvPicPr>
          <p:cNvPr id="11" name="EY Approach Line &amp; Indicator White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56" y="5879592"/>
            <a:ext cx="3780000" cy="618750"/>
          </a:xfrm>
          <a:prstGeom prst="rect">
            <a:avLst/>
          </a:prstGeom>
        </p:spPr>
      </p:pic>
      <p:pic>
        <p:nvPicPr>
          <p:cNvPr id="13" name="EYLogoWhiteCover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392" y="5340096"/>
            <a:ext cx="987552" cy="1156968"/>
          </a:xfrm>
          <a:prstGeom prst="rect">
            <a:avLst/>
          </a:prstGeom>
        </p:spPr>
      </p:pic>
      <p:sp>
        <p:nvSpPr>
          <p:cNvPr id="10" name="Cover Title Presentation Regular White"/>
          <p:cNvSpPr>
            <a:spLocks noGrp="1"/>
          </p:cNvSpPr>
          <p:nvPr>
            <p:ph type="ctrTitle"/>
          </p:nvPr>
        </p:nvSpPr>
        <p:spPr>
          <a:xfrm>
            <a:off x="886968" y="1799130"/>
            <a:ext cx="4643060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Cover Subtitle Presentation Regular White"/>
          <p:cNvSpPr>
            <a:spLocks noGrp="1"/>
          </p:cNvSpPr>
          <p:nvPr>
            <p:ph type="subTitle" idx="1"/>
          </p:nvPr>
        </p:nvSpPr>
        <p:spPr>
          <a:xfrm>
            <a:off x="886968" y="2769576"/>
            <a:ext cx="4643060" cy="6457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solidFill>
                  <a:srgbClr val="FFFFFF"/>
                </a:solidFill>
                <a:latin typeface="+mn-lt"/>
                <a:cs typeface="Arial" pitchFamily="34" charset="0"/>
              </a:defRPr>
            </a:lvl1pPr>
            <a:lvl2pPr marL="0" indent="0" algn="l">
              <a:buNone/>
              <a:defRPr sz="1600">
                <a:solidFill>
                  <a:srgbClr val="404040"/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29400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5598"/>
            <a:ext cx="8229600" cy="469897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10944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5598"/>
            <a:ext cx="8229600" cy="469897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 marL="356616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 marL="713232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 marL="1069848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 marL="1426464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90115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32775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5598"/>
            <a:ext cx="8229600" cy="46989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15184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09637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, no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26464"/>
            <a:ext cx="4038600" cy="469106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26464"/>
            <a:ext cx="4038600" cy="469106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2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0000" y="2121114"/>
            <a:ext cx="4042800" cy="400346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4000" y="2121114"/>
            <a:ext cx="4042800" cy="400346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50000" y="1426464"/>
            <a:ext cx="4042800" cy="640800"/>
          </a:xfrm>
        </p:spPr>
        <p:txBody>
          <a:bodyPr anchor="t" anchorCtr="0"/>
          <a:lstStyle>
            <a:lvl1pPr>
              <a:buNone/>
              <a:defRPr b="1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000" y="1426464"/>
            <a:ext cx="4042800" cy="640800"/>
          </a:xfrm>
        </p:spPr>
        <p:txBody>
          <a:bodyPr anchor="t" anchorCtr="0"/>
          <a:lstStyle>
            <a:lvl1pPr>
              <a:buNone/>
              <a:defRPr b="1"/>
            </a:lvl1pPr>
          </a:lstStyle>
          <a:p>
            <a:pPr lvl="0"/>
            <a:endParaRPr lang="en-US" dirty="0"/>
          </a:p>
        </p:txBody>
      </p:sp>
      <p:sp>
        <p:nvSpPr>
          <p:cNvPr id="9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55614" y="1025525"/>
            <a:ext cx="8229600" cy="1643063"/>
          </a:xfrm>
        </p:spPr>
        <p:txBody>
          <a:bodyPr/>
          <a:lstStyle>
            <a:lvl1pPr marL="0" indent="0" algn="l">
              <a:lnSpc>
                <a:spcPct val="85000"/>
              </a:lnSpc>
              <a:spcBef>
                <a:spcPts val="0"/>
              </a:spcBef>
              <a:buNone/>
              <a:defRPr sz="5000" b="1">
                <a:solidFill>
                  <a:schemeClr val="bg2"/>
                </a:solidFill>
                <a:latin typeface="+mn-lt"/>
              </a:defRPr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301120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Freeform 5"/>
          <p:cNvSpPr>
            <a:spLocks/>
          </p:cNvSpPr>
          <p:nvPr userDrawn="1"/>
        </p:nvSpPr>
        <p:spPr bwMode="gray">
          <a:xfrm>
            <a:off x="457200" y="1042416"/>
            <a:ext cx="8229600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94089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Freeform 5"/>
          <p:cNvSpPr>
            <a:spLocks/>
          </p:cNvSpPr>
          <p:nvPr userDrawn="1"/>
        </p:nvSpPr>
        <p:spPr bwMode="gray">
          <a:xfrm>
            <a:off x="457200" y="1042416"/>
            <a:ext cx="8229600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647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57200" y="201168"/>
            <a:ext cx="8229600" cy="804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>
              <a:defRPr/>
            </a:lvl1pPr>
          </a:lstStyle>
          <a:p>
            <a:pPr lvl="0" algn="l" fontAlgn="base">
              <a:lnSpc>
                <a:spcPct val="85000"/>
              </a:lnSpc>
              <a:spcAft>
                <a:spcPct val="0"/>
              </a:spcAft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Freeform 5"/>
          <p:cNvSpPr>
            <a:spLocks/>
          </p:cNvSpPr>
          <p:nvPr userDrawn="1"/>
        </p:nvSpPr>
        <p:spPr bwMode="gray">
          <a:xfrm>
            <a:off x="457200" y="1040400"/>
            <a:ext cx="8229600" cy="5184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3266"/>
              </a:cxn>
              <a:cxn ang="0">
                <a:pos x="5184" y="2352"/>
              </a:cxn>
              <a:cxn ang="0">
                <a:pos x="5184" y="0"/>
              </a:cxn>
              <a:cxn ang="0">
                <a:pos x="0" y="0"/>
              </a:cxn>
            </a:cxnLst>
            <a:rect l="0" t="0" r="r" b="b"/>
            <a:pathLst>
              <a:path w="5184" h="3266">
                <a:moveTo>
                  <a:pt x="0" y="0"/>
                </a:moveTo>
                <a:lnTo>
                  <a:pt x="0" y="3266"/>
                </a:lnTo>
                <a:lnTo>
                  <a:pt x="5184" y="2352"/>
                </a:lnTo>
                <a:lnTo>
                  <a:pt x="5184" y="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 cstate="print"/>
            <a:srcRect/>
            <a:stretch>
              <a:fillRect/>
            </a:stretch>
          </a:blip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647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1"/>
          <p:cNvSpPr>
            <a:spLocks noChangeShapeType="1"/>
          </p:cNvSpPr>
          <p:nvPr userDrawn="1"/>
        </p:nvSpPr>
        <p:spPr bwMode="auto">
          <a:xfrm>
            <a:off x="455613" y="6243638"/>
            <a:ext cx="8229600" cy="0"/>
          </a:xfrm>
          <a:prstGeom prst="line">
            <a:avLst/>
          </a:prstGeom>
          <a:noFill/>
          <a:ln w="3175">
            <a:solidFill>
              <a:srgbClr val="80808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6808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leg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5612" y="719139"/>
            <a:ext cx="3506400" cy="5210062"/>
          </a:xfrm>
        </p:spPr>
        <p:txBody>
          <a:bodyPr/>
          <a:lstStyle>
            <a:lvl1pPr marL="0" indent="0" algn="l" defTabSz="995363" rtl="0" fontAlgn="base">
              <a:lnSpc>
                <a:spcPct val="100000"/>
              </a:lnSpc>
              <a:spcBef>
                <a:spcPct val="70000"/>
              </a:spcBef>
              <a:spcAft>
                <a:spcPct val="0"/>
              </a:spcAft>
              <a:buSzPct val="100000"/>
              <a:buNone/>
              <a:defRPr lang="en-US" sz="1200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900" b="1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2pPr>
            <a:lvl3pPr marL="176213" indent="-1762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900" b="1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3pPr>
            <a:lvl4pPr marL="0" indent="0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100000"/>
              <a:buNone/>
              <a:defRPr lang="en-US" sz="800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4pPr>
            <a:lvl5pPr marL="188913" indent="-188913" algn="l" defTabSz="995363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Arial" pitchFamily="34" charset="0"/>
              <a:buChar char="►"/>
              <a:defRPr lang="en-US" sz="800" kern="1200" noProof="0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000777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6718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tandard slide_no_first_level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32775" cy="860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5598"/>
            <a:ext cx="8229600" cy="46989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  <a:lvl2pPr marL="356616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2pPr>
            <a:lvl3pPr marL="713232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3pPr>
            <a:lvl4pPr marL="1069848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4pPr>
            <a:lvl5pPr marL="1426464">
              <a:defRPr>
                <a:solidFill>
                  <a:schemeClr val="bg1"/>
                </a:solidFill>
                <a:latin typeface="+mn-lt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454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10"/>
          <p:cNvSpPr>
            <a:spLocks noChangeShapeType="1"/>
          </p:cNvSpPr>
          <p:nvPr userDrawn="1"/>
        </p:nvSpPr>
        <p:spPr bwMode="auto">
          <a:xfrm>
            <a:off x="457200" y="1044000"/>
            <a:ext cx="82296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32775" cy="860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, no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11"/>
          <p:cNvSpPr>
            <a:spLocks noChangeShapeType="1"/>
          </p:cNvSpPr>
          <p:nvPr userDrawn="1"/>
        </p:nvSpPr>
        <p:spPr bwMode="auto">
          <a:xfrm>
            <a:off x="457200" y="6242400"/>
            <a:ext cx="8229600" cy="0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noProof="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32775" cy="860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817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image" Target="../media/image7.wmf"/><Relationship Id="rId2" Type="http://schemas.openxmlformats.org/officeDocument/2006/relationships/slideLayout" Target="../slideLayouts/slideLayout20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image" Target="../media/image9.wmf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image" Target="../media/image12.wmf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32775" cy="860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25600"/>
            <a:ext cx="8229600" cy="469897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Page Placeholder Gray"/>
          <p:cNvSpPr txBox="1"/>
          <p:nvPr/>
        </p:nvSpPr>
        <p:spPr>
          <a:xfrm>
            <a:off x="457200" y="6496184"/>
            <a:ext cx="722376" cy="20116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+mn-lt"/>
                <a:cs typeface="Arial" pitchFamily="34" charset="0"/>
              </a:rPr>
              <a:t>Page </a:t>
            </a:r>
            <a:fld id="{9AE4D82F-B047-469B-AC52-A46321747EAF}" type="slidenum">
              <a:rPr lang="en-US" sz="1100" smtClean="0">
                <a:solidFill>
                  <a:schemeClr val="bg1"/>
                </a:solidFill>
                <a:latin typeface="+mn-lt"/>
                <a:cs typeface="Arial" pitchFamily="34" charset="0"/>
              </a:rPr>
              <a:pPr/>
              <a:t>‹#›</a:t>
            </a:fld>
            <a:endParaRPr lang="en-US" sz="1100" dirty="0">
              <a:solidFill>
                <a:schemeClr val="bg1"/>
              </a:solidFill>
              <a:latin typeface="+mn-lt"/>
              <a:cs typeface="Arial" pitchFamily="34" charset="0"/>
            </a:endParaRPr>
          </a:p>
        </p:txBody>
      </p:sp>
      <p:pic>
        <p:nvPicPr>
          <p:cNvPr id="17" name="EYLogoGraySlides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464" y="6327648"/>
            <a:ext cx="399919" cy="408838"/>
          </a:xfrm>
          <a:prstGeom prst="rect">
            <a:avLst/>
          </a:prstGeom>
        </p:spPr>
      </p:pic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2588400" y="6485237"/>
            <a:ext cx="3434400" cy="2011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>
          <a:xfrm>
            <a:off x="1217792" y="6496184"/>
            <a:ext cx="1188720" cy="201168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0F41AC-7BC4-45AC-BC63-48B8C62AA4C9}" type="datetime1">
              <a:rPr lang="en-US" smtClean="0"/>
              <a:pPr/>
              <a:t>4/25/2017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776" r:id="rId2"/>
    <p:sldLayoutId id="2147483758" r:id="rId3"/>
    <p:sldLayoutId id="2147483760" r:id="rId4"/>
    <p:sldLayoutId id="2147483668" r:id="rId5"/>
    <p:sldLayoutId id="2147483748" r:id="rId6"/>
    <p:sldLayoutId id="2147483749" r:id="rId7"/>
    <p:sldLayoutId id="2147483669" r:id="rId8"/>
    <p:sldLayoutId id="2147483780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726" r:id="rId15"/>
    <p:sldLayoutId id="2147483677" r:id="rId16"/>
    <p:sldLayoutId id="2147483678" r:id="rId17"/>
    <p:sldLayoutId id="2147483679" r:id="rId18"/>
  </p:sldLayoutIdLst>
  <p:hf sldNum="0"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Arial" pitchFamily="34" charset="0"/>
        </a:defRPr>
      </a:lvl1pPr>
    </p:titleStyle>
    <p:bodyStyle>
      <a:lvl1pPr marL="356616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400" kern="1200">
          <a:solidFill>
            <a:schemeClr val="bg1"/>
          </a:solidFill>
          <a:latin typeface="+mn-lt"/>
          <a:ea typeface="+mn-ea"/>
          <a:cs typeface="Arial" pitchFamily="34" charset="0"/>
        </a:defRPr>
      </a:lvl1pPr>
      <a:lvl2pPr marL="713232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000" kern="1200">
          <a:solidFill>
            <a:schemeClr val="bg1"/>
          </a:solidFill>
          <a:latin typeface="+mn-lt"/>
          <a:ea typeface="+mn-ea"/>
          <a:cs typeface="Arial" pitchFamily="34" charset="0"/>
        </a:defRPr>
      </a:lvl2pPr>
      <a:lvl3pPr marL="1069848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800" kern="1200">
          <a:solidFill>
            <a:schemeClr val="bg1"/>
          </a:solidFill>
          <a:latin typeface="+mn-lt"/>
          <a:ea typeface="+mn-ea"/>
          <a:cs typeface="Arial" pitchFamily="34" charset="0"/>
        </a:defRPr>
      </a:lvl3pPr>
      <a:lvl4pPr marL="1426464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+mn-lt"/>
          <a:ea typeface="+mn-ea"/>
          <a:cs typeface="Arial" pitchFamily="34" charset="0"/>
        </a:defRPr>
      </a:lvl4pPr>
      <a:lvl5pPr marL="1783080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+mn-lt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25600"/>
            <a:ext cx="8229600" cy="46989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8" name="Page Placeholder Gray"/>
          <p:cNvSpPr txBox="1"/>
          <p:nvPr/>
        </p:nvSpPr>
        <p:spPr>
          <a:xfrm>
            <a:off x="457200" y="6492240"/>
            <a:ext cx="720000" cy="20116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+mn-lt"/>
              </a:rPr>
              <a:t>Page </a:t>
            </a:r>
            <a:fld id="{9AE4D82F-B047-469B-AC52-A46321747EAF}" type="slidenum">
              <a:rPr lang="en-US" sz="1100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endParaRPr lang="en-US" sz="11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0" name="EYLogoGraySlides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464" y="6327648"/>
            <a:ext cx="402504" cy="411480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588400" y="6485237"/>
            <a:ext cx="3434400" cy="2011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9" name="Date Placeholder 3"/>
          <p:cNvSpPr txBox="1">
            <a:spLocks/>
          </p:cNvSpPr>
          <p:nvPr userDrawn="1"/>
        </p:nvSpPr>
        <p:spPr>
          <a:xfrm>
            <a:off x="1217792" y="6496184"/>
            <a:ext cx="1188720" cy="201168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0F41AC-7BC4-45AC-BC63-48B8C62AA4C9}" type="datetime1">
              <a:rPr lang="en-US" smtClean="0"/>
              <a:pPr/>
              <a:t>4/25/2017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791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50" r:id="rId3"/>
    <p:sldLayoutId id="2147483751" r:id="rId4"/>
    <p:sldLayoutId id="2147483711" r:id="rId5"/>
    <p:sldLayoutId id="2147483783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27" r:id="rId12"/>
    <p:sldLayoutId id="2147483719" r:id="rId13"/>
    <p:sldLayoutId id="2147483720" r:id="rId14"/>
    <p:sldLayoutId id="2147483721" r:id="rId15"/>
  </p:sldLayoutIdLst>
  <p:hf sldNum="0"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Arial" pitchFamily="34" charset="0"/>
        </a:defRPr>
      </a:lvl1pPr>
    </p:titleStyle>
    <p:bodyStyle>
      <a:lvl1pPr marL="356616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13232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069848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426464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783080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25600"/>
            <a:ext cx="8229600" cy="46989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Page Placeholder White"/>
          <p:cNvSpPr txBox="1"/>
          <p:nvPr/>
        </p:nvSpPr>
        <p:spPr>
          <a:xfrm>
            <a:off x="457200" y="6501764"/>
            <a:ext cx="720000" cy="2011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+mn-lt"/>
              </a:rPr>
              <a:t>Page </a:t>
            </a:r>
            <a:fld id="{9AE4D82F-B047-469B-AC52-A46321747EAF}" type="slidenum">
              <a:rPr lang="en-US" sz="1100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endParaRPr lang="en-US" sz="11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3" name="EYLogoWhiteSlides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464" y="6327648"/>
            <a:ext cx="402504" cy="411480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588400" y="6485237"/>
            <a:ext cx="3434400" cy="2011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9" name="Date Placeholder 3"/>
          <p:cNvSpPr txBox="1">
            <a:spLocks/>
          </p:cNvSpPr>
          <p:nvPr userDrawn="1"/>
        </p:nvSpPr>
        <p:spPr>
          <a:xfrm>
            <a:off x="1217792" y="6496184"/>
            <a:ext cx="1188720" cy="201168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0F41AC-7BC4-45AC-BC63-48B8C62AA4C9}" type="datetime1">
              <a:rPr lang="en-US" smtClean="0"/>
              <a:pPr/>
              <a:t>4/25/2017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78" r:id="rId2"/>
    <p:sldLayoutId id="2147483768" r:id="rId3"/>
    <p:sldLayoutId id="2147483770" r:id="rId4"/>
    <p:sldLayoutId id="2147483682" r:id="rId5"/>
    <p:sldLayoutId id="2147483752" r:id="rId6"/>
    <p:sldLayoutId id="2147483753" r:id="rId7"/>
    <p:sldLayoutId id="2147483683" r:id="rId8"/>
    <p:sldLayoutId id="2147483782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728" r:id="rId15"/>
    <p:sldLayoutId id="2147483691" r:id="rId16"/>
    <p:sldLayoutId id="2147483692" r:id="rId17"/>
    <p:sldLayoutId id="2147483693" r:id="rId18"/>
  </p:sldLayoutIdLst>
  <p:hf sldNum="0"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Arial" pitchFamily="34" charset="0"/>
        </a:defRPr>
      </a:lvl1pPr>
    </p:titleStyle>
    <p:bodyStyle>
      <a:lvl1pPr marL="356616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13232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069848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426464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783080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1600"/>
            <a:ext cx="8229600" cy="860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25600"/>
            <a:ext cx="8229600" cy="46989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Page Placeholder White"/>
          <p:cNvSpPr txBox="1"/>
          <p:nvPr/>
        </p:nvSpPr>
        <p:spPr>
          <a:xfrm>
            <a:off x="457200" y="6492240"/>
            <a:ext cx="720000" cy="2011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1100" dirty="0" smtClean="0">
                <a:solidFill>
                  <a:schemeClr val="bg1"/>
                </a:solidFill>
                <a:latin typeface="+mn-lt"/>
              </a:rPr>
              <a:t>Page </a:t>
            </a:r>
            <a:fld id="{9AE4D82F-B047-469B-AC52-A46321747EAF}" type="slidenum">
              <a:rPr lang="en-US" sz="1100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endParaRPr lang="en-US" sz="11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4" name="EYLogoWhiteSlides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464" y="6327648"/>
            <a:ext cx="402504" cy="411480"/>
          </a:xfrm>
          <a:prstGeom prst="rect">
            <a:avLst/>
          </a:prstGeom>
        </p:spPr>
      </p:pic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2588400" y="6485237"/>
            <a:ext cx="3434400" cy="20116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Presentation title</a:t>
            </a:r>
            <a:endParaRPr lang="en-US" dirty="0"/>
          </a:p>
        </p:txBody>
      </p:sp>
      <p:sp>
        <p:nvSpPr>
          <p:cNvPr id="9" name="Date Placeholder 3"/>
          <p:cNvSpPr txBox="1">
            <a:spLocks/>
          </p:cNvSpPr>
          <p:nvPr userDrawn="1"/>
        </p:nvSpPr>
        <p:spPr>
          <a:xfrm>
            <a:off x="1217792" y="6496184"/>
            <a:ext cx="1188720" cy="201168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E0F41AC-7BC4-45AC-BC63-48B8C62AA4C9}" type="datetime1">
              <a:rPr lang="en-US" smtClean="0"/>
              <a:pPr/>
              <a:t>4/25/2017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779" r:id="rId2"/>
    <p:sldLayoutId id="2147483773" r:id="rId3"/>
    <p:sldLayoutId id="2147483775" r:id="rId4"/>
    <p:sldLayoutId id="2147483696" r:id="rId5"/>
    <p:sldLayoutId id="2147483754" r:id="rId6"/>
    <p:sldLayoutId id="2147483755" r:id="rId7"/>
    <p:sldLayoutId id="2147483697" r:id="rId8"/>
    <p:sldLayoutId id="2147483781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29" r:id="rId15"/>
    <p:sldLayoutId id="2147483705" r:id="rId16"/>
    <p:sldLayoutId id="2147483706" r:id="rId17"/>
    <p:sldLayoutId id="2147483707" r:id="rId18"/>
  </p:sldLayoutIdLst>
  <p:hf sldNum="0"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000" b="1" kern="1200">
          <a:solidFill>
            <a:schemeClr val="bg1"/>
          </a:solidFill>
          <a:latin typeface="+mn-lt"/>
          <a:ea typeface="+mj-ea"/>
          <a:cs typeface="Arial" pitchFamily="34" charset="0"/>
        </a:defRPr>
      </a:lvl1pPr>
    </p:titleStyle>
    <p:bodyStyle>
      <a:lvl1pPr marL="356616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13232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069848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426464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1783080" indent="-356616" algn="l" defTabSz="914400" rtl="0" eaLnBrk="1" latinLnBrk="0" hangingPunct="1">
        <a:spcBef>
          <a:spcPct val="20000"/>
        </a:spcBef>
        <a:buClr>
          <a:schemeClr val="accent2"/>
        </a:buClr>
        <a:buSzPct val="70000"/>
        <a:buFont typeface="Arial" pitchFamily="34" charset="0"/>
        <a:buChar char="►"/>
        <a:defRPr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smtClean="0"/>
              <a:t>INTERNSHIP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smtClean="0"/>
              <a:t>Matthias Maes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00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ifi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2525" y="1685925"/>
            <a:ext cx="683895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721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Result</a:t>
            </a:r>
            <a:r>
              <a:rPr lang="nl-BE" dirty="0" smtClean="0"/>
              <a:t> </a:t>
            </a:r>
            <a:r>
              <a:rPr lang="nl-BE" dirty="0" err="1" smtClean="0"/>
              <a:t>unifier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308" y="1233313"/>
            <a:ext cx="7303385" cy="439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704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smtClean="0"/>
              <a:t>DEMO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smtClean="0"/>
              <a:t>Profiler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095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Result</a:t>
            </a:r>
            <a:r>
              <a:rPr lang="nl-BE" dirty="0" smtClean="0"/>
              <a:t> </a:t>
            </a:r>
            <a:r>
              <a:rPr lang="nl-BE" dirty="0" err="1" smtClean="0"/>
              <a:t>unifier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308" y="1233313"/>
            <a:ext cx="7303385" cy="439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323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serpro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2525" y="1685925"/>
            <a:ext cx="683895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121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Result</a:t>
            </a:r>
            <a:r>
              <a:rPr lang="nl-BE" dirty="0" smtClean="0"/>
              <a:t> user </a:t>
            </a:r>
            <a:r>
              <a:rPr lang="nl-BE" dirty="0" err="1" smtClean="0"/>
              <a:t>profiling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98" y="1332134"/>
            <a:ext cx="8061005" cy="419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97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Result</a:t>
            </a:r>
            <a:r>
              <a:rPr lang="nl-BE" dirty="0" smtClean="0"/>
              <a:t> </a:t>
            </a:r>
            <a:r>
              <a:rPr lang="nl-BE" dirty="0" err="1" smtClean="0"/>
              <a:t>app</a:t>
            </a:r>
            <a:r>
              <a:rPr lang="nl-BE" dirty="0" smtClean="0"/>
              <a:t> </a:t>
            </a:r>
            <a:r>
              <a:rPr lang="nl-BE" dirty="0" err="1" smtClean="0"/>
              <a:t>profiling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488" y="1671111"/>
            <a:ext cx="8289025" cy="351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68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smtClean="0"/>
              <a:t>DEMO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smtClean="0"/>
              <a:t>Firewall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268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rewal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1784" y="1332634"/>
            <a:ext cx="7800432" cy="419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68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Test </a:t>
            </a:r>
            <a:r>
              <a:rPr lang="nl-BE" dirty="0" err="1" smtClean="0"/>
              <a:t>request</a:t>
            </a:r>
            <a:r>
              <a:rPr lang="nl-BE" dirty="0"/>
              <a:t>: </a:t>
            </a:r>
            <a:r>
              <a:rPr lang="nl-BE" dirty="0" err="1" smtClean="0"/>
              <a:t>contact.html?user</a:t>
            </a:r>
            <a:r>
              <a:rPr lang="nl-BE" dirty="0" smtClean="0"/>
              <a:t>=</a:t>
            </a:r>
            <a:r>
              <a:rPr lang="nl-BE" dirty="0" err="1" smtClean="0"/>
              <a:t>matthias</a:t>
            </a:r>
            <a:r>
              <a:rPr lang="nl-BE" dirty="0"/>
              <a:t>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591" y="1252193"/>
            <a:ext cx="5804818" cy="435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720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smtClean="0"/>
              <a:t>ANOMALY DETECTION ENGINE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08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Reputation</a:t>
            </a:r>
            <a:endParaRPr lang="en-US" dirty="0"/>
          </a:p>
        </p:txBody>
      </p:sp>
      <p:pic>
        <p:nvPicPr>
          <p:cNvPr id="4" name="requestAnalys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76575" y="1332431"/>
            <a:ext cx="5590851" cy="419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31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Reputation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91" y="2872687"/>
            <a:ext cx="8437418" cy="111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48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Reputation</a:t>
            </a:r>
            <a:endParaRPr lang="en-US" dirty="0"/>
          </a:p>
        </p:txBody>
      </p:sp>
      <p:pic>
        <p:nvPicPr>
          <p:cNvPr id="3" name="block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6916" y="1663267"/>
            <a:ext cx="6570169" cy="353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85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Reset</a:t>
            </a:r>
            <a:endParaRPr lang="en-US" dirty="0"/>
          </a:p>
        </p:txBody>
      </p:sp>
      <p:pic>
        <p:nvPicPr>
          <p:cNvPr id="4" name="iptablesclea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66683" y="1250012"/>
            <a:ext cx="5810635" cy="435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15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Reset</a:t>
            </a:r>
            <a:endParaRPr lang="en-US" dirty="0"/>
          </a:p>
        </p:txBody>
      </p:sp>
      <p:pic>
        <p:nvPicPr>
          <p:cNvPr id="3" name="rese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0036" y="1621945"/>
            <a:ext cx="6723928" cy="361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47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Weapons</a:t>
            </a:r>
            <a:r>
              <a:rPr lang="nl-BE" dirty="0" smtClean="0"/>
              <a:t> of </a:t>
            </a:r>
            <a:r>
              <a:rPr lang="nl-BE" dirty="0" err="1" smtClean="0"/>
              <a:t>choice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Python 2.7</a:t>
            </a:r>
          </a:p>
          <a:p>
            <a:r>
              <a:rPr lang="nl-BE" dirty="0" err="1" smtClean="0"/>
              <a:t>MongoDB</a:t>
            </a:r>
            <a:r>
              <a:rPr lang="nl-BE" dirty="0" smtClean="0"/>
              <a:t> (</a:t>
            </a:r>
            <a:r>
              <a:rPr lang="nl-BE" dirty="0" err="1" smtClean="0"/>
              <a:t>RobotMongo</a:t>
            </a:r>
            <a:r>
              <a:rPr lang="nl-BE" dirty="0" smtClean="0"/>
              <a:t>)</a:t>
            </a:r>
          </a:p>
          <a:p>
            <a:r>
              <a:rPr lang="nl-BE" dirty="0" smtClean="0"/>
              <a:t>Apache, </a:t>
            </a:r>
            <a:r>
              <a:rPr lang="nl-BE" dirty="0" err="1" smtClean="0"/>
              <a:t>Nginx</a:t>
            </a:r>
            <a:r>
              <a:rPr lang="nl-BE" dirty="0" smtClean="0"/>
              <a:t> (</a:t>
            </a:r>
            <a:r>
              <a:rPr lang="nl-BE" dirty="0" err="1" smtClean="0"/>
              <a:t>CentOS</a:t>
            </a:r>
            <a:r>
              <a:rPr lang="nl-BE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80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General overview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38664" y="1319644"/>
            <a:ext cx="3382818" cy="4894119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2899" y="1319646"/>
            <a:ext cx="1724891" cy="4894118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92356" y="1319646"/>
            <a:ext cx="3086101" cy="4894118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73" y="1425575"/>
            <a:ext cx="8116454" cy="4699000"/>
          </a:xfrm>
        </p:spPr>
      </p:pic>
    </p:spTree>
    <p:extLst>
      <p:ext uri="{BB962C8B-B14F-4D97-AF65-F5344CB8AC3E}">
        <p14:creationId xmlns:p14="http://schemas.microsoft.com/office/powerpoint/2010/main" val="155971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Metrics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Total </a:t>
            </a:r>
            <a:r>
              <a:rPr lang="nl-BE" dirty="0" err="1" smtClean="0"/>
              <a:t>connections</a:t>
            </a:r>
            <a:endParaRPr lang="nl-BE" dirty="0" smtClean="0"/>
          </a:p>
          <a:p>
            <a:r>
              <a:rPr lang="nl-BE" dirty="0" err="1" smtClean="0"/>
              <a:t>Location</a:t>
            </a:r>
            <a:endParaRPr lang="nl-BE" dirty="0" smtClean="0"/>
          </a:p>
          <a:p>
            <a:r>
              <a:rPr lang="nl-BE" dirty="0" smtClean="0"/>
              <a:t>Day</a:t>
            </a:r>
          </a:p>
          <a:p>
            <a:r>
              <a:rPr lang="nl-BE" dirty="0" smtClean="0"/>
              <a:t>Time</a:t>
            </a:r>
          </a:p>
          <a:p>
            <a:r>
              <a:rPr lang="nl-BE" dirty="0" err="1" smtClean="0"/>
              <a:t>Request</a:t>
            </a:r>
            <a:r>
              <a:rPr lang="nl-BE" dirty="0" smtClean="0"/>
              <a:t> URL</a:t>
            </a:r>
          </a:p>
          <a:p>
            <a:r>
              <a:rPr lang="nl-BE" dirty="0" smtClean="0"/>
              <a:t>Filetype </a:t>
            </a:r>
            <a:r>
              <a:rPr lang="nl-BE" dirty="0" err="1" smtClean="0"/>
              <a:t>requested</a:t>
            </a:r>
            <a:r>
              <a:rPr lang="nl-BE" dirty="0" smtClean="0"/>
              <a:t> source</a:t>
            </a:r>
          </a:p>
        </p:txBody>
      </p:sp>
    </p:spTree>
    <p:extLst>
      <p:ext uri="{BB962C8B-B14F-4D97-AF65-F5344CB8AC3E}">
        <p14:creationId xmlns:p14="http://schemas.microsoft.com/office/powerpoint/2010/main" val="420070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HTTP </a:t>
            </a:r>
            <a:r>
              <a:rPr lang="nl-BE" dirty="0"/>
              <a:t>Method</a:t>
            </a:r>
          </a:p>
          <a:p>
            <a:r>
              <a:rPr lang="nl-BE" dirty="0"/>
              <a:t>HTTP </a:t>
            </a:r>
            <a:r>
              <a:rPr lang="nl-BE" dirty="0" smtClean="0"/>
              <a:t>Status</a:t>
            </a:r>
          </a:p>
          <a:p>
            <a:r>
              <a:rPr lang="nl-BE" dirty="0"/>
              <a:t>User </a:t>
            </a:r>
            <a:r>
              <a:rPr lang="nl-BE" dirty="0" smtClean="0"/>
              <a:t>Agent</a:t>
            </a:r>
            <a:endParaRPr lang="nl-BE" dirty="0"/>
          </a:p>
          <a:p>
            <a:r>
              <a:rPr lang="nl-BE" dirty="0" err="1"/>
              <a:t>Timespent</a:t>
            </a:r>
            <a:endParaRPr lang="nl-BE" dirty="0"/>
          </a:p>
          <a:p>
            <a:r>
              <a:rPr lang="nl-BE" dirty="0" smtClean="0"/>
              <a:t>Login</a:t>
            </a:r>
          </a:p>
          <a:p>
            <a:r>
              <a:rPr lang="nl-BE" dirty="0" err="1" smtClean="0"/>
              <a:t>Param</a:t>
            </a:r>
            <a:endParaRPr lang="nl-BE" dirty="0" smtClean="0"/>
          </a:p>
        </p:txBody>
      </p:sp>
    </p:spTree>
    <p:extLst>
      <p:ext uri="{BB962C8B-B14F-4D97-AF65-F5344CB8AC3E}">
        <p14:creationId xmlns:p14="http://schemas.microsoft.com/office/powerpoint/2010/main" val="197064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2" y="371994"/>
            <a:ext cx="8645236" cy="611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7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smtClean="0"/>
              <a:t>DEMO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 err="1" smtClean="0"/>
              <a:t>Unifier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2485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5750" y="2256372"/>
            <a:ext cx="8572500" cy="2345257"/>
          </a:xfrm>
          <a:prstGeom prst="rect">
            <a:avLst/>
          </a:prstGeom>
          <a:noFill/>
        </p:spPr>
        <p:txBody>
          <a:bodyPr wrap="square" lIns="0" tIns="36576" rIns="0" bIns="0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  <a:buClr>
                <a:schemeClr val="accent2"/>
              </a:buClr>
              <a:buSzPct val="70000"/>
            </a:pPr>
            <a:r>
              <a:rPr lang="en-US" sz="2000" dirty="0">
                <a:solidFill>
                  <a:schemeClr val="bg1"/>
                </a:solidFill>
              </a:rPr>
              <a:t>::1 - - [19/Apr/2017:15:14:39 +0200] "GET /test/</a:t>
            </a:r>
            <a:r>
              <a:rPr lang="en-US" sz="2000" dirty="0" err="1">
                <a:solidFill>
                  <a:schemeClr val="bg1"/>
                </a:solidFill>
              </a:rPr>
              <a:t>index.html?token</a:t>
            </a:r>
            <a:r>
              <a:rPr lang="en-US" sz="2000" dirty="0">
                <a:solidFill>
                  <a:schemeClr val="bg1"/>
                </a:solidFill>
              </a:rPr>
              <a:t>=54be68nk90po" 200 202575 "http://localhost:8080/test/about.html" "Mozilla/5.0 (Windows NT 6.1; Win64; x64) </a:t>
            </a:r>
            <a:r>
              <a:rPr lang="en-US" sz="2000" dirty="0" err="1">
                <a:solidFill>
                  <a:schemeClr val="bg1"/>
                </a:solidFill>
              </a:rPr>
              <a:t>AppleWebKit</a:t>
            </a:r>
            <a:r>
              <a:rPr lang="en-US" sz="2000" dirty="0">
                <a:solidFill>
                  <a:schemeClr val="bg1"/>
                </a:solidFill>
              </a:rPr>
              <a:t>/537.36 (KHTML, like Gecko) Chrome/57.0.2987.133 Safari/537.36</a:t>
            </a:r>
            <a:r>
              <a:rPr lang="en-US" sz="2000" dirty="0" smtClean="0">
                <a:solidFill>
                  <a:schemeClr val="bg1"/>
                </a:solidFill>
              </a:rPr>
              <a:t>"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125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Y regular presentation 2015 v1">
  <a:themeElements>
    <a:clrScheme name="EY light print">
      <a:dk1>
        <a:srgbClr val="000000"/>
      </a:dk1>
      <a:lt1>
        <a:srgbClr val="646464"/>
      </a:lt1>
      <a:dk2>
        <a:srgbClr val="FFFFFF"/>
      </a:dk2>
      <a:lt2>
        <a:srgbClr val="646464"/>
      </a:lt2>
      <a:accent1>
        <a:srgbClr val="808080"/>
      </a:accent1>
      <a:accent2>
        <a:srgbClr val="FFE600"/>
      </a:accent2>
      <a:accent3>
        <a:srgbClr val="999999"/>
      </a:accent3>
      <a:accent4>
        <a:srgbClr val="F0F0F0"/>
      </a:accent4>
      <a:accent5>
        <a:srgbClr val="00A3AE"/>
      </a:accent5>
      <a:accent6>
        <a:srgbClr val="C0C0C0"/>
      </a:accent6>
      <a:hlink>
        <a:srgbClr val="336699"/>
      </a:hlink>
      <a:folHlink>
        <a:srgbClr val="91278F"/>
      </a:folHlink>
    </a:clrScheme>
    <a:fontScheme name="EY_Hando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  <a:custClrLst>
    <a:custClr name="EY Special Use Red">
      <a:srgbClr val="F04C3E"/>
    </a:custClr>
    <a:custClr name="EY Special Use Blue 50%">
      <a:srgbClr val="7FD1D6"/>
    </a:custClr>
    <a:custClr name="EY Special Use Purple">
      <a:srgbClr val="91278F"/>
    </a:custClr>
    <a:custClr name="EY Special Use Purple 50%">
      <a:srgbClr val="C893C7"/>
    </a:custClr>
    <a:custClr name="EY Special Use Green">
      <a:srgbClr val="2C973E"/>
    </a:custClr>
    <a:custClr name="EY Special Use Green 50%">
      <a:srgbClr val="95CB89"/>
    </a:custClr>
    <a:custClr name="EY Yellow 50%">
      <a:srgbClr val="FFF27F"/>
    </a:custClr>
    <a:custClr name="EY Special Use Lilac">
      <a:srgbClr val="AC98DB"/>
    </a:custClr>
    <a:custClr name="EY Special Use Lilac 50%">
      <a:srgbClr val="D8D2E0"/>
    </a:custClr>
    <a:custClr name="EY Link Blue">
      <a:srgbClr val="336699"/>
    </a:custClr>
  </a:custClrLst>
  <a:extLst>
    <a:ext uri="{05A4C25C-085E-4340-85A3-A5531E510DB2}">
      <thm15:themeFamily xmlns:thm15="http://schemas.microsoft.com/office/thememl/2012/main" name="Presentation9" id="{2FF71717-32D9-43F1-92CB-3A04844DCCAB}" vid="{9BE76BC0-0081-4CA5-8863-A97082E63AC2}"/>
    </a:ext>
  </a:extLst>
</a:theme>
</file>

<file path=ppt/theme/theme2.xml><?xml version="1.0" encoding="utf-8"?>
<a:theme xmlns:a="http://schemas.openxmlformats.org/drawingml/2006/main" name="EY light projection">
  <a:themeElements>
    <a:clrScheme name="EY light projection">
      <a:dk1>
        <a:srgbClr val="000000"/>
      </a:dk1>
      <a:lt1>
        <a:srgbClr val="646464"/>
      </a:lt1>
      <a:dk2>
        <a:srgbClr val="FFFFFF"/>
      </a:dk2>
      <a:lt2>
        <a:srgbClr val="646464"/>
      </a:lt2>
      <a:accent1>
        <a:srgbClr val="808080"/>
      </a:accent1>
      <a:accent2>
        <a:srgbClr val="FFD200"/>
      </a:accent2>
      <a:accent3>
        <a:srgbClr val="999999"/>
      </a:accent3>
      <a:accent4>
        <a:srgbClr val="F0F0F0"/>
      </a:accent4>
      <a:accent5>
        <a:srgbClr val="00A3AE"/>
      </a:accent5>
      <a:accent6>
        <a:srgbClr val="C0C0C0"/>
      </a:accent6>
      <a:hlink>
        <a:srgbClr val="336699"/>
      </a:hlink>
      <a:folHlink>
        <a:srgbClr val="91278F"/>
      </a:folHlink>
    </a:clrScheme>
    <a:fontScheme name="EY_Hando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  <a:custClrLst>
    <a:custClr name="EY Special Use Red">
      <a:srgbClr val="F04C3E"/>
    </a:custClr>
    <a:custClr name="EY Special Use Blue 50%">
      <a:srgbClr val="7FD1D6"/>
    </a:custClr>
    <a:custClr name="EY Special Use Purple">
      <a:srgbClr val="91278F"/>
    </a:custClr>
    <a:custClr name="EY Special Use Purple 50%">
      <a:srgbClr val="C893C7"/>
    </a:custClr>
    <a:custClr name="EY Special Use Green">
      <a:srgbClr val="2C973E"/>
    </a:custClr>
    <a:custClr name="EY Special Use Green 50%">
      <a:srgbClr val="95CB89"/>
    </a:custClr>
    <a:custClr name="EY Yellow 50%">
      <a:srgbClr val="FFF27F"/>
    </a:custClr>
    <a:custClr name="EY Special Use Lilac">
      <a:srgbClr val="AC98DB"/>
    </a:custClr>
    <a:custClr name="EY Special Use Lilac 50%">
      <a:srgbClr val="D8D2E0"/>
    </a:custClr>
    <a:custClr name="EY Link Blue">
      <a:srgbClr val="336699"/>
    </a:custClr>
  </a:custClrLst>
  <a:extLst>
    <a:ext uri="{05A4C25C-085E-4340-85A3-A5531E510DB2}">
      <thm15:themeFamily xmlns:thm15="http://schemas.microsoft.com/office/thememl/2012/main" name="Presentation9" id="{2FF71717-32D9-43F1-92CB-3A04844DCCAB}" vid="{2E567BA7-D653-48F8-9253-F2DE38581F43}"/>
    </a:ext>
  </a:extLst>
</a:theme>
</file>

<file path=ppt/theme/theme3.xml><?xml version="1.0" encoding="utf-8"?>
<a:theme xmlns:a="http://schemas.openxmlformats.org/drawingml/2006/main" name="EY dark print">
  <a:themeElements>
    <a:clrScheme name="EY dark print">
      <a:dk1>
        <a:srgbClr val="FFFFFF"/>
      </a:dk1>
      <a:lt1>
        <a:srgbClr val="FFFFFF"/>
      </a:lt1>
      <a:dk2>
        <a:srgbClr val="333333"/>
      </a:dk2>
      <a:lt2>
        <a:srgbClr val="FFE600"/>
      </a:lt2>
      <a:accent1>
        <a:srgbClr val="808080"/>
      </a:accent1>
      <a:accent2>
        <a:srgbClr val="FFE600"/>
      </a:accent2>
      <a:accent3>
        <a:srgbClr val="999999"/>
      </a:accent3>
      <a:accent4>
        <a:srgbClr val="F0F0F0"/>
      </a:accent4>
      <a:accent5>
        <a:srgbClr val="00A3AE"/>
      </a:accent5>
      <a:accent6>
        <a:srgbClr val="C0C0C0"/>
      </a:accent6>
      <a:hlink>
        <a:srgbClr val="336699"/>
      </a:hlink>
      <a:folHlink>
        <a:srgbClr val="91278F"/>
      </a:folHlink>
    </a:clrScheme>
    <a:fontScheme name="EY_Hando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dirty="0" err="1" smtClean="0">
            <a:solidFill>
              <a:schemeClr val="bg1"/>
            </a:solidFill>
          </a:defRPr>
        </a:defPPr>
      </a:lstStyle>
    </a:txDef>
  </a:objectDefaults>
  <a:extraClrSchemeLst/>
  <a:custClrLst>
    <a:custClr name="EY Special Use Red">
      <a:srgbClr val="F04C3E"/>
    </a:custClr>
    <a:custClr name="EY Special Use Blue 50%">
      <a:srgbClr val="7FD1D6"/>
    </a:custClr>
    <a:custClr name="EY Special Use Purple">
      <a:srgbClr val="91278F"/>
    </a:custClr>
    <a:custClr name="EY Special Use Purple 50%">
      <a:srgbClr val="C893C7"/>
    </a:custClr>
    <a:custClr name="EY Special Use Green">
      <a:srgbClr val="2C973E"/>
    </a:custClr>
    <a:custClr name="EY Special Use Green 50%">
      <a:srgbClr val="95CB89"/>
    </a:custClr>
    <a:custClr name="EY Yellow 50%">
      <a:srgbClr val="FFF27F"/>
    </a:custClr>
    <a:custClr name="EY Special Use Lilac">
      <a:srgbClr val="AC98DB"/>
    </a:custClr>
    <a:custClr name="EY Special Use Lilac 50%">
      <a:srgbClr val="D8D2E0"/>
    </a:custClr>
    <a:custClr name="EY Link Blue">
      <a:srgbClr val="336699"/>
    </a:custClr>
  </a:custClrLst>
  <a:extLst>
    <a:ext uri="{05A4C25C-085E-4340-85A3-A5531E510DB2}">
      <thm15:themeFamily xmlns:thm15="http://schemas.microsoft.com/office/thememl/2012/main" name="Presentation9" id="{2FF71717-32D9-43F1-92CB-3A04844DCCAB}" vid="{0AB4E497-135E-4D36-8016-52B66F36B9B5}"/>
    </a:ext>
  </a:extLst>
</a:theme>
</file>

<file path=ppt/theme/theme4.xml><?xml version="1.0" encoding="utf-8"?>
<a:theme xmlns:a="http://schemas.openxmlformats.org/drawingml/2006/main" name="EY dark projection">
  <a:themeElements>
    <a:clrScheme name="EY dark projection">
      <a:dk1>
        <a:srgbClr val="FFFFFF"/>
      </a:dk1>
      <a:lt1>
        <a:srgbClr val="FFFFFF"/>
      </a:lt1>
      <a:dk2>
        <a:srgbClr val="333333"/>
      </a:dk2>
      <a:lt2>
        <a:srgbClr val="FFD200"/>
      </a:lt2>
      <a:accent1>
        <a:srgbClr val="808080"/>
      </a:accent1>
      <a:accent2>
        <a:srgbClr val="FFD200"/>
      </a:accent2>
      <a:accent3>
        <a:srgbClr val="999999"/>
      </a:accent3>
      <a:accent4>
        <a:srgbClr val="F0F0F0"/>
      </a:accent4>
      <a:accent5>
        <a:srgbClr val="00A3AE"/>
      </a:accent5>
      <a:accent6>
        <a:srgbClr val="C0C0C0"/>
      </a:accent6>
      <a:hlink>
        <a:srgbClr val="336699"/>
      </a:hlink>
      <a:folHlink>
        <a:srgbClr val="91278F"/>
      </a:folHlink>
    </a:clrScheme>
    <a:fontScheme name="EY_Hando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solidFill>
            <a:schemeClr val="accent1"/>
          </a:solidFill>
        </a:ln>
      </a:spPr>
      <a:bodyPr rtlCol="0" anchor="t" anchorCtr="0"/>
      <a:lstStyle>
        <a:defPPr algn="ctr">
          <a:defRPr sz="12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36576" rIns="0" bIns="0" rtlCol="0">
        <a:spAutoFit/>
      </a:bodyPr>
      <a:lstStyle>
        <a:defPPr marL="356616" indent="-356616">
          <a:lnSpc>
            <a:spcPct val="85000"/>
          </a:lnSpc>
          <a:spcAft>
            <a:spcPts val="600"/>
          </a:spcAft>
          <a:buClr>
            <a:schemeClr val="accent2"/>
          </a:buClr>
          <a:buSzPct val="70000"/>
          <a:buFont typeface="Arial" pitchFamily="34" charset="0"/>
          <a:buChar char="►"/>
          <a:defRPr sz="1200" baseline="0" dirty="0" err="1" smtClean="0">
            <a:solidFill>
              <a:schemeClr val="bg1"/>
            </a:solidFill>
          </a:defRPr>
        </a:defPPr>
      </a:lstStyle>
    </a:txDef>
  </a:objectDefaults>
  <a:extraClrSchemeLst/>
  <a:custClrLst>
    <a:custClr name="EY Special Use Red">
      <a:srgbClr val="F04C3E"/>
    </a:custClr>
    <a:custClr name="EY Special Use Blue 50%">
      <a:srgbClr val="7FD1D6"/>
    </a:custClr>
    <a:custClr name="EY Special Use Purple">
      <a:srgbClr val="91278F"/>
    </a:custClr>
    <a:custClr name="EY Special Use Purple 50%">
      <a:srgbClr val="C893C7"/>
    </a:custClr>
    <a:custClr name="EY Special Use Green">
      <a:srgbClr val="2C973E"/>
    </a:custClr>
    <a:custClr name="EY Special Use Green 50%">
      <a:srgbClr val="95CB89"/>
    </a:custClr>
    <a:custClr name="EY Yellow 50%">
      <a:srgbClr val="FFF27F"/>
    </a:custClr>
    <a:custClr name="EY Special Use Lilac">
      <a:srgbClr val="AC98DB"/>
    </a:custClr>
    <a:custClr name="EY Special Use Lilac 50%">
      <a:srgbClr val="D8D2E0"/>
    </a:custClr>
    <a:custClr name="EY Link Blue">
      <a:srgbClr val="336699"/>
    </a:custClr>
  </a:custClrLst>
  <a:extLst>
    <a:ext uri="{05A4C25C-085E-4340-85A3-A5531E510DB2}">
      <thm15:themeFamily xmlns:thm15="http://schemas.microsoft.com/office/thememl/2012/main" name="Presentation9" id="{2FF71717-32D9-43F1-92CB-3A04844DCCAB}" vid="{32E7D0E7-A551-474B-87EB-0A42B47755A0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EY Presentation_regular</Template>
  <TotalTime>80</TotalTime>
  <Words>112</Words>
  <Application>Microsoft Office PowerPoint</Application>
  <PresentationFormat>On-screen Show (4:3)</PresentationFormat>
  <Paragraphs>39</Paragraphs>
  <Slides>24</Slides>
  <Notes>0</Notes>
  <HiddenSlides>17</HiddenSlides>
  <MMClips>7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EY regular presentation 2015 v1</vt:lpstr>
      <vt:lpstr>EY light projection</vt:lpstr>
      <vt:lpstr>EY dark print</vt:lpstr>
      <vt:lpstr>EY dark projection</vt:lpstr>
      <vt:lpstr>INTERNSHIP</vt:lpstr>
      <vt:lpstr>ANOMALY DETECTION ENGINE</vt:lpstr>
      <vt:lpstr>Weapons of choice</vt:lpstr>
      <vt:lpstr>General overview</vt:lpstr>
      <vt:lpstr>Metrics</vt:lpstr>
      <vt:lpstr>Metrics</vt:lpstr>
      <vt:lpstr>PowerPoint Presentation</vt:lpstr>
      <vt:lpstr>DEMO</vt:lpstr>
      <vt:lpstr>PowerPoint Presentation</vt:lpstr>
      <vt:lpstr>PowerPoint Presentation</vt:lpstr>
      <vt:lpstr>Result unifier</vt:lpstr>
      <vt:lpstr>DEMO</vt:lpstr>
      <vt:lpstr>Result unifier</vt:lpstr>
      <vt:lpstr>PowerPoint Presentation</vt:lpstr>
      <vt:lpstr>Result user profiling</vt:lpstr>
      <vt:lpstr>Result app profiling</vt:lpstr>
      <vt:lpstr>DEMO</vt:lpstr>
      <vt:lpstr>PowerPoint Presentation</vt:lpstr>
      <vt:lpstr>Test request: contact.html?user=matthias!</vt:lpstr>
      <vt:lpstr>Reputation</vt:lpstr>
      <vt:lpstr>Reputation</vt:lpstr>
      <vt:lpstr>Reputation</vt:lpstr>
      <vt:lpstr>Reset</vt:lpstr>
      <vt:lpstr>Reset</vt:lpstr>
    </vt:vector>
  </TitlesOfParts>
  <Company>Ernst &amp; Young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INTERNSHIP</dc:title>
  <dc:creator>Mathias Maes</dc:creator>
  <cp:lastModifiedBy>Mathias Maes</cp:lastModifiedBy>
  <cp:revision>13</cp:revision>
  <dcterms:created xsi:type="dcterms:W3CDTF">2017-04-25T10:48:49Z</dcterms:created>
  <dcterms:modified xsi:type="dcterms:W3CDTF">2017-04-25T17:24:39Z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-209294285</vt:i4>
  </property>
  <property fmtid="{D5CDD505-2E9C-101B-9397-08002B2CF9AE}" pid="3" name="_NewReviewCycle">
    <vt:lpwstr/>
  </property>
  <property fmtid="{D5CDD505-2E9C-101B-9397-08002B2CF9AE}" pid="4" name="_EmailSubject">
    <vt:lpwstr>Templates voor Winterfell</vt:lpwstr>
  </property>
  <property fmtid="{D5CDD505-2E9C-101B-9397-08002B2CF9AE}" pid="5" name="_AuthorEmail">
    <vt:lpwstr>senta.zorn@nl.ey.com</vt:lpwstr>
  </property>
  <property fmtid="{D5CDD505-2E9C-101B-9397-08002B2CF9AE}" pid="6" name="_AuthorEmailDisplayName">
    <vt:lpwstr>Senta Zorn</vt:lpwstr>
  </property>
  <property fmtid="{D5CDD505-2E9C-101B-9397-08002B2CF9AE}" pid="7" name="Template">
    <vt:lpwstr>EYPresentation</vt:lpwstr>
  </property>
  <property fmtid="{D5CDD505-2E9C-101B-9397-08002B2CF9AE}" pid="8" name="VersionTemplate">
    <vt:lpwstr>15JUN16_SZo_v1</vt:lpwstr>
  </property>
</Properties>
</file>